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4" r:id="rId9"/>
    <p:sldId id="262" r:id="rId10"/>
    <p:sldId id="263" r:id="rId11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st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BDD"/>
    <a:srgbClr val="F2DCDA"/>
    <a:srgbClr val="FF9999"/>
    <a:srgbClr val="FF5050"/>
    <a:srgbClr val="FFCC99"/>
    <a:srgbClr val="F4B183"/>
    <a:srgbClr val="BAEFFF"/>
    <a:srgbClr val="FFFFCC"/>
    <a:srgbClr val="FFC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6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microsoft.com/office/2007/relationships/hdphoto" Target="../media/hdphoto1.wdp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tags" Target="../tags/tag4.xml"/><Relationship Id="rId21" Type="http://schemas.openxmlformats.org/officeDocument/2006/relationships/image" Target="../media/image21.png"/><Relationship Id="rId7" Type="http://schemas.openxmlformats.org/officeDocument/2006/relationships/tags" Target="../tags/tag8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tags" Target="../tags/tag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tags" Target="../tags/tag6.xml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32.png"/><Relationship Id="rId3" Type="http://schemas.openxmlformats.org/officeDocument/2006/relationships/tags" Target="../tags/tag13.xml"/><Relationship Id="rId21" Type="http://schemas.openxmlformats.org/officeDocument/2006/relationships/image" Target="../media/image21.png"/><Relationship Id="rId7" Type="http://schemas.openxmlformats.org/officeDocument/2006/relationships/tags" Target="../tags/tag17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31.png"/><Relationship Id="rId2" Type="http://schemas.openxmlformats.org/officeDocument/2006/relationships/tags" Target="../tags/tag1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1.png"/><Relationship Id="rId24" Type="http://schemas.openxmlformats.org/officeDocument/2006/relationships/image" Target="../media/image30.png"/><Relationship Id="rId5" Type="http://schemas.openxmlformats.org/officeDocument/2006/relationships/tags" Target="../tags/tag15.xml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5279" b="757"/>
          <a:stretch>
            <a:fillRect/>
          </a:stretch>
        </p:blipFill>
        <p:spPr>
          <a:xfrm>
            <a:off x="1375410" y="934720"/>
            <a:ext cx="2880000" cy="1164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5329"/>
          <a:stretch>
            <a:fillRect/>
          </a:stretch>
        </p:blipFill>
        <p:spPr>
          <a:xfrm>
            <a:off x="4255135" y="932815"/>
            <a:ext cx="2878455" cy="1166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4608"/>
          <a:stretch>
            <a:fillRect/>
          </a:stretch>
        </p:blipFill>
        <p:spPr>
          <a:xfrm>
            <a:off x="7133590" y="929005"/>
            <a:ext cx="2880000" cy="11743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t="4892"/>
          <a:stretch>
            <a:fillRect/>
          </a:stretch>
        </p:blipFill>
        <p:spPr>
          <a:xfrm>
            <a:off x="1375410" y="2103120"/>
            <a:ext cx="2880000" cy="1171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t="5390"/>
          <a:stretch>
            <a:fillRect/>
          </a:stretch>
        </p:blipFill>
        <p:spPr>
          <a:xfrm>
            <a:off x="4242435" y="2103120"/>
            <a:ext cx="2880000" cy="11647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5074"/>
          <a:stretch>
            <a:fillRect/>
          </a:stretch>
        </p:blipFill>
        <p:spPr>
          <a:xfrm>
            <a:off x="7122160" y="2098675"/>
            <a:ext cx="2880000" cy="11689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rcRect t="4903"/>
          <a:stretch>
            <a:fillRect/>
          </a:stretch>
        </p:blipFill>
        <p:spPr>
          <a:xfrm>
            <a:off x="1375410" y="3271520"/>
            <a:ext cx="2880000" cy="11695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rcRect t="4983"/>
          <a:stretch>
            <a:fillRect/>
          </a:stretch>
        </p:blipFill>
        <p:spPr>
          <a:xfrm>
            <a:off x="4255135" y="3267643"/>
            <a:ext cx="2880000" cy="11686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rcRect t="4666"/>
          <a:stretch>
            <a:fillRect/>
          </a:stretch>
        </p:blipFill>
        <p:spPr>
          <a:xfrm>
            <a:off x="7133590" y="3274695"/>
            <a:ext cx="2880000" cy="11722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下 2">
            <a:extLst>
              <a:ext uri="{FF2B5EF4-FFF2-40B4-BE49-F238E27FC236}">
                <a16:creationId xmlns:a16="http://schemas.microsoft.com/office/drawing/2014/main" id="{14CD8951-D7D7-91B9-456E-18E725D241EC}"/>
              </a:ext>
            </a:extLst>
          </p:cNvPr>
          <p:cNvSpPr/>
          <p:nvPr/>
        </p:nvSpPr>
        <p:spPr>
          <a:xfrm>
            <a:off x="881092" y="3402367"/>
            <a:ext cx="332509" cy="5165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8B4CE9-4DCD-6F74-F8E5-840231B5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" y="3997772"/>
            <a:ext cx="2104930" cy="11900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371B59-A6D8-F430-EB87-604D54629EFB}"/>
              </a:ext>
            </a:extLst>
          </p:cNvPr>
          <p:cNvSpPr txBox="1"/>
          <p:nvPr/>
        </p:nvSpPr>
        <p:spPr>
          <a:xfrm>
            <a:off x="1060116" y="5291405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Face Detection &amp; Gaussian encryption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FCD841-189B-549A-EC07-5D07D14C9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4" y="2024644"/>
            <a:ext cx="1300518" cy="1300518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4DC89B62-0DA5-0C4C-5CE6-97C4CC07F8FF}"/>
              </a:ext>
            </a:extLst>
          </p:cNvPr>
          <p:cNvSpPr/>
          <p:nvPr/>
        </p:nvSpPr>
        <p:spPr>
          <a:xfrm>
            <a:off x="1804137" y="4708569"/>
            <a:ext cx="33250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BA07B3A-EFDE-C2B5-5F4F-29D44BFF163B}"/>
              </a:ext>
            </a:extLst>
          </p:cNvPr>
          <p:cNvSpPr/>
          <p:nvPr/>
        </p:nvSpPr>
        <p:spPr>
          <a:xfrm>
            <a:off x="3766627" y="4407837"/>
            <a:ext cx="33250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1A56CA-8F29-559C-2781-46E293AF05B2}"/>
              </a:ext>
            </a:extLst>
          </p:cNvPr>
          <p:cNvSpPr txBox="1"/>
          <p:nvPr/>
        </p:nvSpPr>
        <p:spPr>
          <a:xfrm>
            <a:off x="2655199" y="1533732"/>
            <a:ext cx="7841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Extracting semantic features of face and encrypting transmission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BBE1C32-4F4D-4007-9086-3D6EA67C545B}"/>
              </a:ext>
            </a:extLst>
          </p:cNvPr>
          <p:cNvGrpSpPr/>
          <p:nvPr/>
        </p:nvGrpSpPr>
        <p:grpSpPr>
          <a:xfrm>
            <a:off x="2332006" y="3833231"/>
            <a:ext cx="1300518" cy="1300518"/>
            <a:chOff x="2371675" y="3553268"/>
            <a:chExt cx="1686298" cy="168629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0F4EB19-7AEA-9267-9DF9-A202A00E4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675" y="3553268"/>
              <a:ext cx="1686298" cy="1686298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A87F0AE-A848-2E49-39F3-1DC596F404B0}"/>
                </a:ext>
              </a:extLst>
            </p:cNvPr>
            <p:cNvSpPr/>
            <p:nvPr/>
          </p:nvSpPr>
          <p:spPr>
            <a:xfrm>
              <a:off x="2713511" y="3847605"/>
              <a:ext cx="1003465" cy="12825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DC748B22-A6F3-661B-6012-36B9AE8486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39" y="3846426"/>
            <a:ext cx="1300518" cy="130051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04FA0BD-C2EC-9F00-7ADD-A76DE264A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130" y="1871363"/>
            <a:ext cx="2833179" cy="150038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912027D-3FC8-5EEE-0B1F-3FFDC7ECD43F}"/>
              </a:ext>
            </a:extLst>
          </p:cNvPr>
          <p:cNvSpPr txBox="1"/>
          <p:nvPr/>
        </p:nvSpPr>
        <p:spPr>
          <a:xfrm>
            <a:off x="3476497" y="337205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874ED6B-9E94-8DE2-DD17-57702A21E7B4}"/>
              </a:ext>
            </a:extLst>
          </p:cNvPr>
          <p:cNvSpPr txBox="1"/>
          <p:nvPr/>
        </p:nvSpPr>
        <p:spPr>
          <a:xfrm>
            <a:off x="5712106" y="5327183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video local storage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6C4039B-56B1-BD31-7067-843D8877EED7}"/>
              </a:ext>
            </a:extLst>
          </p:cNvPr>
          <p:cNvSpPr txBox="1"/>
          <p:nvPr/>
        </p:nvSpPr>
        <p:spPr>
          <a:xfrm>
            <a:off x="5280660" y="3001997"/>
            <a:ext cx="2704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Cloud storage of semantic </a:t>
            </a:r>
            <a:endParaRPr lang="en-US" altLang="zh-CN" dirty="0"/>
          </a:p>
          <a:p>
            <a:pPr algn="ctr"/>
            <a:r>
              <a:rPr lang="zh-CN" altLang="en-US" dirty="0"/>
              <a:t>secret key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3FF6AA0-9E19-34EA-6D86-4D8E1F6786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2" t="19529" r="10484" b="29769"/>
          <a:stretch/>
        </p:blipFill>
        <p:spPr>
          <a:xfrm>
            <a:off x="6044615" y="2080229"/>
            <a:ext cx="1224408" cy="819946"/>
          </a:xfrm>
          <a:prstGeom prst="rect">
            <a:avLst/>
          </a:prstGeom>
        </p:spPr>
      </p:pic>
      <p:sp>
        <p:nvSpPr>
          <p:cNvPr id="44" name="箭头: 右 43">
            <a:extLst>
              <a:ext uri="{FF2B5EF4-FFF2-40B4-BE49-F238E27FC236}">
                <a16:creationId xmlns:a16="http://schemas.microsoft.com/office/drawing/2014/main" id="{E7D9ABFA-AF98-776E-D00C-9C6DF8986C0A}"/>
              </a:ext>
            </a:extLst>
          </p:cNvPr>
          <p:cNvSpPr/>
          <p:nvPr/>
        </p:nvSpPr>
        <p:spPr>
          <a:xfrm>
            <a:off x="5712106" y="4361289"/>
            <a:ext cx="33250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F8D9A01-D049-0BD8-4DDC-7BB5565CEB6E}"/>
              </a:ext>
            </a:extLst>
          </p:cNvPr>
          <p:cNvSpPr/>
          <p:nvPr/>
        </p:nvSpPr>
        <p:spPr>
          <a:xfrm>
            <a:off x="5521472" y="2378642"/>
            <a:ext cx="33250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1D813B81-7592-98EC-22E7-A33B346DB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783" y="3717698"/>
            <a:ext cx="1005741" cy="1512152"/>
          </a:xfrm>
          <a:prstGeom prst="rect">
            <a:avLst/>
          </a:prstGeom>
        </p:spPr>
      </p:pic>
      <p:sp>
        <p:nvSpPr>
          <p:cNvPr id="50" name="箭头: 右 49">
            <a:extLst>
              <a:ext uri="{FF2B5EF4-FFF2-40B4-BE49-F238E27FC236}">
                <a16:creationId xmlns:a16="http://schemas.microsoft.com/office/drawing/2014/main" id="{F3205EF7-9748-376B-CBF3-910D67DEA3F9}"/>
              </a:ext>
            </a:extLst>
          </p:cNvPr>
          <p:cNvSpPr/>
          <p:nvPr/>
        </p:nvSpPr>
        <p:spPr>
          <a:xfrm rot="16200000">
            <a:off x="2811603" y="3406518"/>
            <a:ext cx="33250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A693DD42-E5A1-ACAB-20F5-5A5F21214F3A}"/>
              </a:ext>
            </a:extLst>
          </p:cNvPr>
          <p:cNvSpPr/>
          <p:nvPr/>
        </p:nvSpPr>
        <p:spPr>
          <a:xfrm rot="16200000">
            <a:off x="4819000" y="3396170"/>
            <a:ext cx="33250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295D4054-4714-DB72-BAA2-BFB7B4BED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4774" y="2550013"/>
            <a:ext cx="1585908" cy="2583067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A542C746-8B27-E959-62F1-B0C75AA346F2}"/>
              </a:ext>
            </a:extLst>
          </p:cNvPr>
          <p:cNvGrpSpPr/>
          <p:nvPr/>
        </p:nvGrpSpPr>
        <p:grpSpPr>
          <a:xfrm>
            <a:off x="9248716" y="1314472"/>
            <a:ext cx="1330312" cy="1248369"/>
            <a:chOff x="9292454" y="936691"/>
            <a:chExt cx="2062518" cy="2062518"/>
          </a:xfrm>
          <a:scene3d>
            <a:camera prst="isometricRightUp"/>
            <a:lightRig rig="threePt" dir="t"/>
          </a:scene3d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EBADCC07-DFC8-710A-B1FC-FFBC38179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454" y="936691"/>
              <a:ext cx="1300518" cy="1300518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1B7FA4C8-CBB1-14FF-9C68-ABBFAF05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854" y="1089091"/>
              <a:ext cx="1300518" cy="1300518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2AA5CB13-8F40-7293-1E5C-37E4F129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254" y="1241491"/>
              <a:ext cx="1300518" cy="1300518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7ECBC50F-70A6-C6C9-0152-AD703CF4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9654" y="1393891"/>
              <a:ext cx="1300518" cy="1300518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4791851D-575B-F30C-F90D-A81FB766D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2054" y="1546291"/>
              <a:ext cx="1300518" cy="1300518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292EB76D-08C0-6859-1EC5-ECE9733A3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454" y="1698691"/>
              <a:ext cx="1300518" cy="1300518"/>
            </a:xfrm>
            <a:prstGeom prst="rect">
              <a:avLst/>
            </a:prstGeom>
          </p:spPr>
        </p:pic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11B29F3E-F207-4103-8EF0-750C1B5F0935}"/>
              </a:ext>
            </a:extLst>
          </p:cNvPr>
          <p:cNvSpPr txBox="1"/>
          <p:nvPr/>
        </p:nvSpPr>
        <p:spPr>
          <a:xfrm>
            <a:off x="10461953" y="1708050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Query </a:t>
            </a:r>
            <a:r>
              <a:rPr lang="zh-CN" altLang="en-US" dirty="0"/>
              <a:t>human </a:t>
            </a:r>
            <a:endParaRPr lang="en-US" altLang="zh-CN" dirty="0"/>
          </a:p>
          <a:p>
            <a:r>
              <a:rPr lang="zh-CN" altLang="en-US" dirty="0"/>
              <a:t>face terminal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D1473280-40A7-DA0A-3494-E58DDA6C40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752" y="3001997"/>
            <a:ext cx="991321" cy="991321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1B4124D3-3BA9-4E6C-D8FC-6398D74A9B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124" y="4430493"/>
            <a:ext cx="796134" cy="796134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24387884-4570-E1BD-5431-3C251497E2ED}"/>
              </a:ext>
            </a:extLst>
          </p:cNvPr>
          <p:cNvSpPr txBox="1"/>
          <p:nvPr/>
        </p:nvSpPr>
        <p:spPr>
          <a:xfrm>
            <a:off x="10219763" y="5327183"/>
            <a:ext cx="771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Results output</a:t>
            </a:r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C737E8FB-3034-CFD7-1025-2C49BF018B87}"/>
              </a:ext>
            </a:extLst>
          </p:cNvPr>
          <p:cNvSpPr/>
          <p:nvPr/>
        </p:nvSpPr>
        <p:spPr>
          <a:xfrm rot="1625762">
            <a:off x="7600735" y="2544592"/>
            <a:ext cx="420994" cy="2713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E4BAF4B8-C782-747B-832F-A10F5D5D6D19}"/>
              </a:ext>
            </a:extLst>
          </p:cNvPr>
          <p:cNvSpPr/>
          <p:nvPr/>
        </p:nvSpPr>
        <p:spPr>
          <a:xfrm rot="20797242">
            <a:off x="7491038" y="4217878"/>
            <a:ext cx="420994" cy="2713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直角上 80">
            <a:extLst>
              <a:ext uri="{FF2B5EF4-FFF2-40B4-BE49-F238E27FC236}">
                <a16:creationId xmlns:a16="http://schemas.microsoft.com/office/drawing/2014/main" id="{BA0D4451-B924-7774-4D4F-CCD12401C6CF}"/>
              </a:ext>
            </a:extLst>
          </p:cNvPr>
          <p:cNvSpPr/>
          <p:nvPr/>
        </p:nvSpPr>
        <p:spPr>
          <a:xfrm rot="10800000">
            <a:off x="8722837" y="1950376"/>
            <a:ext cx="510654" cy="464613"/>
          </a:xfrm>
          <a:prstGeom prst="bentUpArrow">
            <a:avLst>
              <a:gd name="adj1" fmla="val 2990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DD8428DA-2276-A503-ACB5-CCC3405CD2B4}"/>
              </a:ext>
            </a:extLst>
          </p:cNvPr>
          <p:cNvSpPr/>
          <p:nvPr/>
        </p:nvSpPr>
        <p:spPr>
          <a:xfrm>
            <a:off x="9860982" y="3443427"/>
            <a:ext cx="33250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7DC2038E-6A6C-EFCA-6FDB-9FD7384DD9EA}"/>
              </a:ext>
            </a:extLst>
          </p:cNvPr>
          <p:cNvSpPr/>
          <p:nvPr/>
        </p:nvSpPr>
        <p:spPr>
          <a:xfrm rot="5400000">
            <a:off x="10765935" y="4034917"/>
            <a:ext cx="33250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57C0D5C0-8484-A33E-402C-4B033610C5E2}"/>
              </a:ext>
            </a:extLst>
          </p:cNvPr>
          <p:cNvSpPr/>
          <p:nvPr/>
        </p:nvSpPr>
        <p:spPr>
          <a:xfrm rot="3153599">
            <a:off x="10531431" y="2537993"/>
            <a:ext cx="332509" cy="293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BDA147C-897B-1D27-E524-46FC180FCBEB}"/>
              </a:ext>
            </a:extLst>
          </p:cNvPr>
          <p:cNvSpPr txBox="1"/>
          <p:nvPr/>
        </p:nvSpPr>
        <p:spPr>
          <a:xfrm>
            <a:off x="8128448" y="5114782"/>
            <a:ext cx="8968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GAN generator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62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6" y="1208014"/>
            <a:ext cx="10833247" cy="44419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_real_B (1)"/>
          <p:cNvPicPr>
            <a:picLocks noChangeAspect="1"/>
          </p:cNvPicPr>
          <p:nvPr/>
        </p:nvPicPr>
        <p:blipFill>
          <a:blip r:embed="rId11"/>
          <a:srcRect t="-294" r="66788"/>
          <a:stretch>
            <a:fillRect/>
          </a:stretch>
        </p:blipFill>
        <p:spPr>
          <a:xfrm>
            <a:off x="2029460" y="3735705"/>
            <a:ext cx="1080000" cy="1080000"/>
          </a:xfrm>
          <a:prstGeom prst="rect">
            <a:avLst/>
          </a:prstGeom>
        </p:spPr>
      </p:pic>
      <p:pic>
        <p:nvPicPr>
          <p:cNvPr id="8" name="图片 7" descr="1_real_B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4380" y="855345"/>
            <a:ext cx="1080000" cy="1080000"/>
          </a:xfrm>
          <a:prstGeom prst="rect">
            <a:avLst/>
          </a:prstGeom>
        </p:spPr>
      </p:pic>
      <p:pic>
        <p:nvPicPr>
          <p:cNvPr id="9" name="图片 8" descr="1_real_B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l="66830"/>
          <a:stretch>
            <a:fillRect/>
          </a:stretch>
        </p:blipFill>
        <p:spPr>
          <a:xfrm>
            <a:off x="2029460" y="5175885"/>
            <a:ext cx="1080000" cy="1080000"/>
          </a:xfrm>
          <a:prstGeom prst="rect">
            <a:avLst/>
          </a:prstGeom>
        </p:spPr>
      </p:pic>
      <p:pic>
        <p:nvPicPr>
          <p:cNvPr id="10" name="图片 9" descr="143_real_B"/>
          <p:cNvPicPr>
            <a:picLocks noChangeAspect="1"/>
          </p:cNvPicPr>
          <p:nvPr/>
        </p:nvPicPr>
        <p:blipFill>
          <a:blip r:embed="rId13"/>
          <a:srcRect t="248" r="66556"/>
          <a:stretch>
            <a:fillRect/>
          </a:stretch>
        </p:blipFill>
        <p:spPr>
          <a:xfrm>
            <a:off x="3470910" y="3735705"/>
            <a:ext cx="1080000" cy="1080000"/>
          </a:xfrm>
          <a:prstGeom prst="rect">
            <a:avLst/>
          </a:prstGeom>
        </p:spPr>
      </p:pic>
      <p:pic>
        <p:nvPicPr>
          <p:cNvPr id="15" name="图片 14" descr="124_real_B"/>
          <p:cNvPicPr>
            <a:picLocks noChangeAspect="1"/>
          </p:cNvPicPr>
          <p:nvPr/>
        </p:nvPicPr>
        <p:blipFill>
          <a:blip r:embed="rId14"/>
          <a:srcRect l="-59" r="66725"/>
          <a:stretch>
            <a:fillRect/>
          </a:stretch>
        </p:blipFill>
        <p:spPr>
          <a:xfrm>
            <a:off x="9235940" y="3735705"/>
            <a:ext cx="1080000" cy="1080000"/>
          </a:xfrm>
          <a:prstGeom prst="rect">
            <a:avLst/>
          </a:prstGeom>
        </p:spPr>
      </p:pic>
      <p:pic>
        <p:nvPicPr>
          <p:cNvPr id="16" name="图片 15" descr="133_real_B"/>
          <p:cNvPicPr>
            <a:picLocks noChangeAspect="1"/>
          </p:cNvPicPr>
          <p:nvPr/>
        </p:nvPicPr>
        <p:blipFill>
          <a:blip r:embed="rId15"/>
          <a:srcRect l="66739"/>
          <a:stretch>
            <a:fillRect/>
          </a:stretch>
        </p:blipFill>
        <p:spPr>
          <a:xfrm>
            <a:off x="7789545" y="5175885"/>
            <a:ext cx="1079865" cy="1080000"/>
          </a:xfrm>
          <a:prstGeom prst="rect">
            <a:avLst/>
          </a:prstGeom>
        </p:spPr>
      </p:pic>
      <p:pic>
        <p:nvPicPr>
          <p:cNvPr id="18" name="图片 17" descr="142_real_B"/>
          <p:cNvPicPr>
            <a:picLocks noChangeAspect="1"/>
          </p:cNvPicPr>
          <p:nvPr/>
        </p:nvPicPr>
        <p:blipFill>
          <a:blip r:embed="rId16"/>
          <a:srcRect r="66660"/>
          <a:stretch>
            <a:fillRect/>
          </a:stretch>
        </p:blipFill>
        <p:spPr>
          <a:xfrm>
            <a:off x="6349365" y="3735705"/>
            <a:ext cx="1080000" cy="1080000"/>
          </a:xfrm>
          <a:prstGeom prst="rect">
            <a:avLst/>
          </a:prstGeom>
        </p:spPr>
      </p:pic>
      <p:pic>
        <p:nvPicPr>
          <p:cNvPr id="19" name="图片 18" descr="143_real_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66630"/>
          <a:stretch>
            <a:fillRect/>
          </a:stretch>
        </p:blipFill>
        <p:spPr>
          <a:xfrm>
            <a:off x="3469640" y="5175885"/>
            <a:ext cx="1081190" cy="1080000"/>
          </a:xfrm>
          <a:prstGeom prst="rect">
            <a:avLst/>
          </a:prstGeom>
        </p:spPr>
      </p:pic>
      <p:pic>
        <p:nvPicPr>
          <p:cNvPr id="21" name="图片 20" descr="101_real_B"/>
          <p:cNvPicPr>
            <a:picLocks noChangeAspect="1"/>
          </p:cNvPicPr>
          <p:nvPr/>
        </p:nvPicPr>
        <p:blipFill>
          <a:blip r:embed="rId17"/>
          <a:srcRect r="66778"/>
          <a:stretch>
            <a:fillRect/>
          </a:stretch>
        </p:blipFill>
        <p:spPr>
          <a:xfrm>
            <a:off x="4909820" y="3735705"/>
            <a:ext cx="1079865" cy="1080000"/>
          </a:xfrm>
          <a:prstGeom prst="rect">
            <a:avLst/>
          </a:prstGeom>
        </p:spPr>
      </p:pic>
      <p:pic>
        <p:nvPicPr>
          <p:cNvPr id="22" name="图片 21" descr="101_real_B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rcRect l="66935"/>
          <a:stretch>
            <a:fillRect/>
          </a:stretch>
        </p:blipFill>
        <p:spPr>
          <a:xfrm>
            <a:off x="4909820" y="5175885"/>
            <a:ext cx="1079865" cy="1080000"/>
          </a:xfrm>
          <a:prstGeom prst="rect">
            <a:avLst/>
          </a:prstGeom>
        </p:spPr>
      </p:pic>
      <p:pic>
        <p:nvPicPr>
          <p:cNvPr id="23" name="图片 22" descr="142_real_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rcRect l="66660"/>
          <a:stretch>
            <a:fillRect/>
          </a:stretch>
        </p:blipFill>
        <p:spPr>
          <a:xfrm>
            <a:off x="6352540" y="5175885"/>
            <a:ext cx="1080000" cy="1080000"/>
          </a:xfrm>
          <a:prstGeom prst="rect">
            <a:avLst/>
          </a:prstGeom>
        </p:spPr>
      </p:pic>
      <p:pic>
        <p:nvPicPr>
          <p:cNvPr id="24" name="图片 23" descr="133_real_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rcRect l="88" r="66572"/>
          <a:stretch>
            <a:fillRect/>
          </a:stretch>
        </p:blipFill>
        <p:spPr>
          <a:xfrm>
            <a:off x="7794943" y="3735705"/>
            <a:ext cx="1080000" cy="1080000"/>
          </a:xfrm>
          <a:prstGeom prst="rect">
            <a:avLst/>
          </a:prstGeom>
        </p:spPr>
      </p:pic>
      <p:pic>
        <p:nvPicPr>
          <p:cNvPr id="25" name="图片 24" descr="124_real_B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rcRect l="66686" r="-20"/>
          <a:stretch>
            <a:fillRect/>
          </a:stretch>
        </p:blipFill>
        <p:spPr>
          <a:xfrm>
            <a:off x="9234035" y="5175885"/>
            <a:ext cx="1080000" cy="1080000"/>
          </a:xfrm>
          <a:prstGeom prst="rect">
            <a:avLst/>
          </a:prstGeom>
        </p:spPr>
      </p:pic>
      <p:pic>
        <p:nvPicPr>
          <p:cNvPr id="26" name="图片 25" descr="101_real_B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07280" y="855345"/>
            <a:ext cx="1080000" cy="1080000"/>
          </a:xfrm>
          <a:prstGeom prst="rect">
            <a:avLst/>
          </a:prstGeom>
        </p:spPr>
      </p:pic>
      <p:pic>
        <p:nvPicPr>
          <p:cNvPr id="27" name="图片 26" descr="142_real_B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48730" y="855345"/>
            <a:ext cx="1080000" cy="1080000"/>
          </a:xfrm>
          <a:prstGeom prst="rect">
            <a:avLst/>
          </a:prstGeom>
        </p:spPr>
      </p:pic>
      <p:pic>
        <p:nvPicPr>
          <p:cNvPr id="28" name="图片 27" descr="143_real_B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65830" y="855345"/>
            <a:ext cx="1080000" cy="1080000"/>
          </a:xfrm>
          <a:prstGeom prst="rect">
            <a:avLst/>
          </a:prstGeom>
        </p:spPr>
      </p:pic>
      <p:pic>
        <p:nvPicPr>
          <p:cNvPr id="29" name="图片 28" descr="133_real_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84465" y="855345"/>
            <a:ext cx="1080000" cy="1080000"/>
          </a:xfrm>
          <a:prstGeom prst="rect">
            <a:avLst/>
          </a:prstGeom>
        </p:spPr>
      </p:pic>
      <p:pic>
        <p:nvPicPr>
          <p:cNvPr id="30" name="图片 29" descr="124_real_B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31630" y="855345"/>
            <a:ext cx="1080000" cy="1080000"/>
          </a:xfrm>
          <a:prstGeom prst="rect">
            <a:avLst/>
          </a:prstGeom>
        </p:spPr>
      </p:pic>
      <p:pic>
        <p:nvPicPr>
          <p:cNvPr id="31" name="图片 30" descr="143_real_B_mosaic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9005" y="2295525"/>
            <a:ext cx="1080000" cy="1080000"/>
          </a:xfrm>
          <a:prstGeom prst="rect">
            <a:avLst/>
          </a:prstGeom>
        </p:spPr>
      </p:pic>
      <p:pic>
        <p:nvPicPr>
          <p:cNvPr id="32" name="图片 31" descr="1_real_B_mosaic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26285" y="2295525"/>
            <a:ext cx="1080000" cy="1080000"/>
          </a:xfrm>
          <a:prstGeom prst="rect">
            <a:avLst/>
          </a:prstGeom>
        </p:spPr>
      </p:pic>
      <p:pic>
        <p:nvPicPr>
          <p:cNvPr id="33" name="图片 32" descr="101_real_B_mosaic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11725" y="2295525"/>
            <a:ext cx="1080000" cy="1080000"/>
          </a:xfrm>
          <a:prstGeom prst="rect">
            <a:avLst/>
          </a:prstGeom>
        </p:spPr>
      </p:pic>
      <p:pic>
        <p:nvPicPr>
          <p:cNvPr id="34" name="图片 33" descr="124_real_B_mosaic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33535" y="2295525"/>
            <a:ext cx="1080000" cy="1080000"/>
          </a:xfrm>
          <a:prstGeom prst="rect">
            <a:avLst/>
          </a:prstGeom>
        </p:spPr>
      </p:pic>
      <p:pic>
        <p:nvPicPr>
          <p:cNvPr id="35" name="图片 34" descr="133_real_B_mosaic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88910" y="2295525"/>
            <a:ext cx="1080000" cy="1080000"/>
          </a:xfrm>
          <a:prstGeom prst="rect">
            <a:avLst/>
          </a:prstGeom>
        </p:spPr>
      </p:pic>
      <p:pic>
        <p:nvPicPr>
          <p:cNvPr id="36" name="图片 35" descr="142_real_B_mosaic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50000" y="2295525"/>
            <a:ext cx="1080000" cy="1080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539750" y="1211580"/>
            <a:ext cx="98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586740" y="2651760"/>
            <a:ext cx="885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Blurred</a:t>
            </a:r>
          </a:p>
        </p:txBody>
      </p:sp>
      <p:sp>
        <p:nvSpPr>
          <p:cNvPr id="41" name="文本框 40"/>
          <p:cNvSpPr txBox="1"/>
          <p:nvPr>
            <p:custDataLst>
              <p:tags r:id="rId8"/>
            </p:custDataLst>
          </p:nvPr>
        </p:nvSpPr>
        <p:spPr>
          <a:xfrm>
            <a:off x="695325" y="409194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Aged</a:t>
            </a:r>
          </a:p>
        </p:txBody>
      </p:sp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539750" y="5532120"/>
            <a:ext cx="108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Recoverd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_real_B (1)"/>
          <p:cNvPicPr>
            <a:picLocks noChangeAspect="1"/>
          </p:cNvPicPr>
          <p:nvPr/>
        </p:nvPicPr>
        <p:blipFill>
          <a:blip r:embed="rId11"/>
          <a:srcRect t="-294" r="66788"/>
          <a:stretch>
            <a:fillRect/>
          </a:stretch>
        </p:blipFill>
        <p:spPr>
          <a:xfrm>
            <a:off x="2029460" y="3735705"/>
            <a:ext cx="1080000" cy="1080000"/>
          </a:xfrm>
          <a:prstGeom prst="rect">
            <a:avLst/>
          </a:prstGeom>
        </p:spPr>
      </p:pic>
      <p:pic>
        <p:nvPicPr>
          <p:cNvPr id="8" name="图片 7" descr="1_real_B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4380" y="855345"/>
            <a:ext cx="1080000" cy="1080000"/>
          </a:xfrm>
          <a:prstGeom prst="rect">
            <a:avLst/>
          </a:prstGeom>
        </p:spPr>
      </p:pic>
      <p:pic>
        <p:nvPicPr>
          <p:cNvPr id="9" name="图片 8" descr="1_real_B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l="66830"/>
          <a:stretch>
            <a:fillRect/>
          </a:stretch>
        </p:blipFill>
        <p:spPr>
          <a:xfrm>
            <a:off x="2029460" y="5175885"/>
            <a:ext cx="1080000" cy="1080000"/>
          </a:xfrm>
          <a:prstGeom prst="rect">
            <a:avLst/>
          </a:prstGeom>
        </p:spPr>
      </p:pic>
      <p:pic>
        <p:nvPicPr>
          <p:cNvPr id="10" name="图片 9" descr="143_real_B"/>
          <p:cNvPicPr>
            <a:picLocks noChangeAspect="1"/>
          </p:cNvPicPr>
          <p:nvPr/>
        </p:nvPicPr>
        <p:blipFill>
          <a:blip r:embed="rId13"/>
          <a:srcRect t="248" r="66556"/>
          <a:stretch>
            <a:fillRect/>
          </a:stretch>
        </p:blipFill>
        <p:spPr>
          <a:xfrm>
            <a:off x="3470910" y="3735705"/>
            <a:ext cx="1080000" cy="1080000"/>
          </a:xfrm>
          <a:prstGeom prst="rect">
            <a:avLst/>
          </a:prstGeom>
        </p:spPr>
      </p:pic>
      <p:pic>
        <p:nvPicPr>
          <p:cNvPr id="15" name="图片 14" descr="124_real_B"/>
          <p:cNvPicPr>
            <a:picLocks noChangeAspect="1"/>
          </p:cNvPicPr>
          <p:nvPr/>
        </p:nvPicPr>
        <p:blipFill>
          <a:blip r:embed="rId14"/>
          <a:srcRect l="-59" r="66725"/>
          <a:stretch>
            <a:fillRect/>
          </a:stretch>
        </p:blipFill>
        <p:spPr>
          <a:xfrm>
            <a:off x="9235940" y="3735705"/>
            <a:ext cx="1080000" cy="1080000"/>
          </a:xfrm>
          <a:prstGeom prst="rect">
            <a:avLst/>
          </a:prstGeom>
        </p:spPr>
      </p:pic>
      <p:pic>
        <p:nvPicPr>
          <p:cNvPr id="16" name="图片 15" descr="133_real_B"/>
          <p:cNvPicPr>
            <a:picLocks noChangeAspect="1"/>
          </p:cNvPicPr>
          <p:nvPr/>
        </p:nvPicPr>
        <p:blipFill>
          <a:blip r:embed="rId15"/>
          <a:srcRect l="66739"/>
          <a:stretch>
            <a:fillRect/>
          </a:stretch>
        </p:blipFill>
        <p:spPr>
          <a:xfrm>
            <a:off x="7789545" y="5175885"/>
            <a:ext cx="1079865" cy="1080000"/>
          </a:xfrm>
          <a:prstGeom prst="rect">
            <a:avLst/>
          </a:prstGeom>
        </p:spPr>
      </p:pic>
      <p:pic>
        <p:nvPicPr>
          <p:cNvPr id="18" name="图片 17" descr="142_real_B"/>
          <p:cNvPicPr>
            <a:picLocks noChangeAspect="1"/>
          </p:cNvPicPr>
          <p:nvPr/>
        </p:nvPicPr>
        <p:blipFill>
          <a:blip r:embed="rId16"/>
          <a:srcRect r="66660"/>
          <a:stretch>
            <a:fillRect/>
          </a:stretch>
        </p:blipFill>
        <p:spPr>
          <a:xfrm>
            <a:off x="6349365" y="3735705"/>
            <a:ext cx="1080000" cy="1080000"/>
          </a:xfrm>
          <a:prstGeom prst="rect">
            <a:avLst/>
          </a:prstGeom>
        </p:spPr>
      </p:pic>
      <p:pic>
        <p:nvPicPr>
          <p:cNvPr id="19" name="图片 18" descr="143_real_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66630"/>
          <a:stretch>
            <a:fillRect/>
          </a:stretch>
        </p:blipFill>
        <p:spPr>
          <a:xfrm>
            <a:off x="3469640" y="5175885"/>
            <a:ext cx="1081190" cy="1080000"/>
          </a:xfrm>
          <a:prstGeom prst="rect">
            <a:avLst/>
          </a:prstGeom>
        </p:spPr>
      </p:pic>
      <p:pic>
        <p:nvPicPr>
          <p:cNvPr id="21" name="图片 20" descr="101_real_B"/>
          <p:cNvPicPr>
            <a:picLocks noChangeAspect="1"/>
          </p:cNvPicPr>
          <p:nvPr/>
        </p:nvPicPr>
        <p:blipFill>
          <a:blip r:embed="rId17"/>
          <a:srcRect r="66778"/>
          <a:stretch>
            <a:fillRect/>
          </a:stretch>
        </p:blipFill>
        <p:spPr>
          <a:xfrm>
            <a:off x="4909820" y="3735705"/>
            <a:ext cx="1079865" cy="1080000"/>
          </a:xfrm>
          <a:prstGeom prst="rect">
            <a:avLst/>
          </a:prstGeom>
        </p:spPr>
      </p:pic>
      <p:pic>
        <p:nvPicPr>
          <p:cNvPr id="22" name="图片 21" descr="101_real_B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rcRect l="66935"/>
          <a:stretch>
            <a:fillRect/>
          </a:stretch>
        </p:blipFill>
        <p:spPr>
          <a:xfrm>
            <a:off x="4909820" y="5175885"/>
            <a:ext cx="1079865" cy="1080000"/>
          </a:xfrm>
          <a:prstGeom prst="rect">
            <a:avLst/>
          </a:prstGeom>
        </p:spPr>
      </p:pic>
      <p:pic>
        <p:nvPicPr>
          <p:cNvPr id="23" name="图片 22" descr="142_real_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rcRect l="66660"/>
          <a:stretch>
            <a:fillRect/>
          </a:stretch>
        </p:blipFill>
        <p:spPr>
          <a:xfrm>
            <a:off x="6352540" y="5175885"/>
            <a:ext cx="1080000" cy="1080000"/>
          </a:xfrm>
          <a:prstGeom prst="rect">
            <a:avLst/>
          </a:prstGeom>
        </p:spPr>
      </p:pic>
      <p:pic>
        <p:nvPicPr>
          <p:cNvPr id="24" name="图片 23" descr="133_real_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rcRect l="88" r="66572"/>
          <a:stretch>
            <a:fillRect/>
          </a:stretch>
        </p:blipFill>
        <p:spPr>
          <a:xfrm>
            <a:off x="7794943" y="3735705"/>
            <a:ext cx="1080000" cy="1080000"/>
          </a:xfrm>
          <a:prstGeom prst="rect">
            <a:avLst/>
          </a:prstGeom>
        </p:spPr>
      </p:pic>
      <p:pic>
        <p:nvPicPr>
          <p:cNvPr id="25" name="图片 24" descr="124_real_B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rcRect l="66686" r="-20"/>
          <a:stretch>
            <a:fillRect/>
          </a:stretch>
        </p:blipFill>
        <p:spPr>
          <a:xfrm>
            <a:off x="9234035" y="5175885"/>
            <a:ext cx="1080000" cy="1080000"/>
          </a:xfrm>
          <a:prstGeom prst="rect">
            <a:avLst/>
          </a:prstGeom>
        </p:spPr>
      </p:pic>
      <p:pic>
        <p:nvPicPr>
          <p:cNvPr id="26" name="图片 25" descr="101_real_B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07280" y="855345"/>
            <a:ext cx="1080000" cy="1080000"/>
          </a:xfrm>
          <a:prstGeom prst="rect">
            <a:avLst/>
          </a:prstGeom>
        </p:spPr>
      </p:pic>
      <p:pic>
        <p:nvPicPr>
          <p:cNvPr id="27" name="图片 26" descr="142_real_B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48730" y="855345"/>
            <a:ext cx="1080000" cy="1080000"/>
          </a:xfrm>
          <a:prstGeom prst="rect">
            <a:avLst/>
          </a:prstGeom>
        </p:spPr>
      </p:pic>
      <p:pic>
        <p:nvPicPr>
          <p:cNvPr id="28" name="图片 27" descr="143_real_B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65830" y="855345"/>
            <a:ext cx="1080000" cy="1080000"/>
          </a:xfrm>
          <a:prstGeom prst="rect">
            <a:avLst/>
          </a:prstGeom>
        </p:spPr>
      </p:pic>
      <p:pic>
        <p:nvPicPr>
          <p:cNvPr id="29" name="图片 28" descr="133_real_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84465" y="855345"/>
            <a:ext cx="1080000" cy="1080000"/>
          </a:xfrm>
          <a:prstGeom prst="rect">
            <a:avLst/>
          </a:prstGeom>
        </p:spPr>
      </p:pic>
      <p:pic>
        <p:nvPicPr>
          <p:cNvPr id="30" name="图片 29" descr="124_real_B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31630" y="855345"/>
            <a:ext cx="1080000" cy="1080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539750" y="1211580"/>
            <a:ext cx="98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586740" y="2651760"/>
            <a:ext cx="885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Blurred</a:t>
            </a:r>
          </a:p>
        </p:txBody>
      </p:sp>
      <p:sp>
        <p:nvSpPr>
          <p:cNvPr id="41" name="文本框 40"/>
          <p:cNvSpPr txBox="1"/>
          <p:nvPr>
            <p:custDataLst>
              <p:tags r:id="rId8"/>
            </p:custDataLst>
          </p:nvPr>
        </p:nvSpPr>
        <p:spPr>
          <a:xfrm>
            <a:off x="695325" y="409194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Aged</a:t>
            </a:r>
          </a:p>
        </p:txBody>
      </p:sp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539750" y="5532120"/>
            <a:ext cx="108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Recoverd</a:t>
            </a:r>
          </a:p>
        </p:txBody>
      </p:sp>
      <p:pic>
        <p:nvPicPr>
          <p:cNvPr id="2" name="图片 1" descr="image-20230607162752249_mosaic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36710" y="2295525"/>
            <a:ext cx="1080000" cy="1080000"/>
          </a:xfrm>
          <a:prstGeom prst="rect">
            <a:avLst/>
          </a:prstGeom>
        </p:spPr>
      </p:pic>
      <p:pic>
        <p:nvPicPr>
          <p:cNvPr id="3" name="图片 2" descr="image-20230607162747840_mosaic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95260" y="2295525"/>
            <a:ext cx="1080000" cy="1080000"/>
          </a:xfrm>
          <a:prstGeom prst="rect">
            <a:avLst/>
          </a:prstGeom>
        </p:spPr>
      </p:pic>
      <p:pic>
        <p:nvPicPr>
          <p:cNvPr id="5" name="图片 4" descr="image-20230607162741411_mosaic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53810" y="2295525"/>
            <a:ext cx="1080000" cy="1080000"/>
          </a:xfrm>
          <a:prstGeom prst="rect">
            <a:avLst/>
          </a:prstGeom>
        </p:spPr>
      </p:pic>
      <p:pic>
        <p:nvPicPr>
          <p:cNvPr id="6" name="图片 5" descr="image-20230607162735584_mosaic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12360" y="2295525"/>
            <a:ext cx="1080000" cy="1080000"/>
          </a:xfrm>
          <a:prstGeom prst="rect">
            <a:avLst/>
          </a:prstGeom>
        </p:spPr>
      </p:pic>
      <p:pic>
        <p:nvPicPr>
          <p:cNvPr id="7" name="图片 6" descr="image-20230607162730751_mosaic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0910" y="2295525"/>
            <a:ext cx="1080000" cy="1080000"/>
          </a:xfrm>
          <a:prstGeom prst="rect">
            <a:avLst/>
          </a:prstGeom>
        </p:spPr>
      </p:pic>
      <p:pic>
        <p:nvPicPr>
          <p:cNvPr id="11" name="图片 10" descr="image-20230607162726298_mosaic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29460" y="2295525"/>
            <a:ext cx="1080000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B485808-F4CA-EAAC-3D91-F6D2ECA441EC}"/>
              </a:ext>
            </a:extLst>
          </p:cNvPr>
          <p:cNvSpPr txBox="1"/>
          <p:nvPr/>
        </p:nvSpPr>
        <p:spPr>
          <a:xfrm>
            <a:off x="1229277" y="6295858"/>
            <a:ext cx="1157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a)ResNet</a:t>
            </a:r>
            <a:endParaRPr lang="zh-CN" altLang="en-US" sz="1600" dirty="0"/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F7DA194-B2BE-0F4F-1694-622C40629729}"/>
              </a:ext>
            </a:extLst>
          </p:cNvPr>
          <p:cNvGrpSpPr/>
          <p:nvPr/>
        </p:nvGrpSpPr>
        <p:grpSpPr>
          <a:xfrm>
            <a:off x="977754" y="1759438"/>
            <a:ext cx="5993032" cy="3040258"/>
            <a:chOff x="947958" y="2528419"/>
            <a:chExt cx="5810404" cy="28592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25DEA91-0BCC-F9AE-7979-9FAEF53AB1F6}"/>
                </a:ext>
              </a:extLst>
            </p:cNvPr>
            <p:cNvGrpSpPr/>
            <p:nvPr/>
          </p:nvGrpSpPr>
          <p:grpSpPr>
            <a:xfrm>
              <a:off x="947958" y="2528419"/>
              <a:ext cx="2979098" cy="2818620"/>
              <a:chOff x="1664340" y="2039130"/>
              <a:chExt cx="3685725" cy="3370451"/>
            </a:xfrm>
          </p:grpSpPr>
          <p:sp>
            <p:nvSpPr>
              <p:cNvPr id="12" name="立方体 11">
                <a:extLst>
                  <a:ext uri="{FF2B5EF4-FFF2-40B4-BE49-F238E27FC236}">
                    <a16:creationId xmlns:a16="http://schemas.microsoft.com/office/drawing/2014/main" id="{6519D224-7493-2771-F113-7085C4DFEA62}"/>
                  </a:ext>
                </a:extLst>
              </p:cNvPr>
              <p:cNvSpPr/>
              <p:nvPr/>
            </p:nvSpPr>
            <p:spPr>
              <a:xfrm>
                <a:off x="1664340" y="4329581"/>
                <a:ext cx="3600000" cy="1080000"/>
              </a:xfrm>
              <a:prstGeom prst="cube">
                <a:avLst>
                  <a:gd name="adj" fmla="val 918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" name="立方体 1">
                <a:extLst>
                  <a:ext uri="{FF2B5EF4-FFF2-40B4-BE49-F238E27FC236}">
                    <a16:creationId xmlns:a16="http://schemas.microsoft.com/office/drawing/2014/main" id="{9F76EBA8-E538-BE74-D4BD-71CE303BF1BD}"/>
                  </a:ext>
                </a:extLst>
              </p:cNvPr>
              <p:cNvSpPr/>
              <p:nvPr/>
            </p:nvSpPr>
            <p:spPr>
              <a:xfrm>
                <a:off x="2384340" y="3089461"/>
                <a:ext cx="2880000" cy="1080000"/>
              </a:xfrm>
              <a:prstGeom prst="cube">
                <a:avLst>
                  <a:gd name="adj" fmla="val 918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" name="立方体 2">
                <a:extLst>
                  <a:ext uri="{FF2B5EF4-FFF2-40B4-BE49-F238E27FC236}">
                    <a16:creationId xmlns:a16="http://schemas.microsoft.com/office/drawing/2014/main" id="{DFA97040-98EA-50CE-650D-329CBCD2F9D9}"/>
                  </a:ext>
                </a:extLst>
              </p:cNvPr>
              <p:cNvSpPr/>
              <p:nvPr/>
            </p:nvSpPr>
            <p:spPr>
              <a:xfrm>
                <a:off x="2952833" y="2039130"/>
                <a:ext cx="2397232" cy="869770"/>
              </a:xfrm>
              <a:prstGeom prst="cube">
                <a:avLst>
                  <a:gd name="adj" fmla="val 918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45877DF-4F16-915F-58C4-CCF85830FE5D}"/>
                </a:ext>
              </a:extLst>
            </p:cNvPr>
            <p:cNvGrpSpPr/>
            <p:nvPr/>
          </p:nvGrpSpPr>
          <p:grpSpPr>
            <a:xfrm>
              <a:off x="3779264" y="2569000"/>
              <a:ext cx="2979098" cy="2818619"/>
              <a:chOff x="1664340" y="2039131"/>
              <a:chExt cx="3685725" cy="3370450"/>
            </a:xfrm>
          </p:grpSpPr>
          <p:sp>
            <p:nvSpPr>
              <p:cNvPr id="14" name="立方体 13">
                <a:extLst>
                  <a:ext uri="{FF2B5EF4-FFF2-40B4-BE49-F238E27FC236}">
                    <a16:creationId xmlns:a16="http://schemas.microsoft.com/office/drawing/2014/main" id="{9E0E61C5-E304-BFF6-8EA9-7ED3B59B956C}"/>
                  </a:ext>
                </a:extLst>
              </p:cNvPr>
              <p:cNvSpPr/>
              <p:nvPr/>
            </p:nvSpPr>
            <p:spPr>
              <a:xfrm>
                <a:off x="1664340" y="4329581"/>
                <a:ext cx="3600000" cy="1080000"/>
              </a:xfrm>
              <a:prstGeom prst="cube">
                <a:avLst>
                  <a:gd name="adj" fmla="val 9186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立方体 14">
                <a:extLst>
                  <a:ext uri="{FF2B5EF4-FFF2-40B4-BE49-F238E27FC236}">
                    <a16:creationId xmlns:a16="http://schemas.microsoft.com/office/drawing/2014/main" id="{20FC39AC-BE89-69CC-27D4-84650F4D6613}"/>
                  </a:ext>
                </a:extLst>
              </p:cNvPr>
              <p:cNvSpPr/>
              <p:nvPr/>
            </p:nvSpPr>
            <p:spPr>
              <a:xfrm>
                <a:off x="2384340" y="3089461"/>
                <a:ext cx="2880000" cy="1080000"/>
              </a:xfrm>
              <a:prstGeom prst="cube">
                <a:avLst>
                  <a:gd name="adj" fmla="val 9186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立方体 15">
                <a:extLst>
                  <a:ext uri="{FF2B5EF4-FFF2-40B4-BE49-F238E27FC236}">
                    <a16:creationId xmlns:a16="http://schemas.microsoft.com/office/drawing/2014/main" id="{2155DDE3-9082-AAC7-604A-79B15DAA3B28}"/>
                  </a:ext>
                </a:extLst>
              </p:cNvPr>
              <p:cNvSpPr/>
              <p:nvPr/>
            </p:nvSpPr>
            <p:spPr>
              <a:xfrm>
                <a:off x="2952833" y="2039131"/>
                <a:ext cx="2397232" cy="869771"/>
              </a:xfrm>
              <a:prstGeom prst="cube">
                <a:avLst>
                  <a:gd name="adj" fmla="val 9186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104C77A-4695-6521-B7DF-9BC52F4C3281}"/>
                </a:ext>
              </a:extLst>
            </p:cNvPr>
            <p:cNvCxnSpPr/>
            <p:nvPr/>
          </p:nvCxnSpPr>
          <p:spPr>
            <a:xfrm flipV="1">
              <a:off x="2622303" y="4309959"/>
              <a:ext cx="0" cy="5292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774959C-3049-8A11-F3D3-8755A76A1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2303" y="3255787"/>
              <a:ext cx="0" cy="496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7DBE4072-C19B-45A0-C6F0-7580BED8C590}"/>
                </a:ext>
              </a:extLst>
            </p:cNvPr>
            <p:cNvCxnSpPr>
              <a:cxnSpLocks/>
            </p:cNvCxnSpPr>
            <p:nvPr/>
          </p:nvCxnSpPr>
          <p:spPr>
            <a:xfrm>
              <a:off x="3621974" y="2825009"/>
              <a:ext cx="1987793" cy="14966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流程图: 或者 47">
              <a:extLst>
                <a:ext uri="{FF2B5EF4-FFF2-40B4-BE49-F238E27FC236}">
                  <a16:creationId xmlns:a16="http://schemas.microsoft.com/office/drawing/2014/main" id="{B8481C0C-EC48-B6BD-463C-3028735054F2}"/>
                </a:ext>
              </a:extLst>
            </p:cNvPr>
            <p:cNvSpPr/>
            <p:nvPr/>
          </p:nvSpPr>
          <p:spPr>
            <a:xfrm>
              <a:off x="5519499" y="3657851"/>
              <a:ext cx="154380" cy="160317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或者 48">
              <a:extLst>
                <a:ext uri="{FF2B5EF4-FFF2-40B4-BE49-F238E27FC236}">
                  <a16:creationId xmlns:a16="http://schemas.microsoft.com/office/drawing/2014/main" id="{F793D952-6C9C-D650-BD0E-4DB3C32480B0}"/>
                </a:ext>
              </a:extLst>
            </p:cNvPr>
            <p:cNvSpPr/>
            <p:nvPr/>
          </p:nvSpPr>
          <p:spPr>
            <a:xfrm>
              <a:off x="5516972" y="4725189"/>
              <a:ext cx="154380" cy="160317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774DEADE-9FF1-A76A-4E2E-63DBD85A47B7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5596689" y="3282901"/>
              <a:ext cx="0" cy="3749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6C257FE9-FB87-146D-042D-E07558801809}"/>
                </a:ext>
              </a:extLst>
            </p:cNvPr>
            <p:cNvCxnSpPr>
              <a:cxnSpLocks/>
            </p:cNvCxnSpPr>
            <p:nvPr/>
          </p:nvCxnSpPr>
          <p:spPr>
            <a:xfrm>
              <a:off x="3550722" y="3738009"/>
              <a:ext cx="19687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3A4F5C7B-1CE9-E267-BD46-630E4DB20991}"/>
                </a:ext>
              </a:extLst>
            </p:cNvPr>
            <p:cNvCxnSpPr>
              <a:cxnSpLocks/>
              <a:stCxn id="48" idx="4"/>
            </p:cNvCxnSpPr>
            <p:nvPr/>
          </p:nvCxnSpPr>
          <p:spPr>
            <a:xfrm>
              <a:off x="5596689" y="3818168"/>
              <a:ext cx="0" cy="1956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45E74BC7-1C0A-6B66-5F12-57DCA035C908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3550722" y="4805348"/>
              <a:ext cx="1966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9A99CD37-7A82-B1FB-C61C-70982705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596689" y="4350539"/>
              <a:ext cx="0" cy="3746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C45F9B53-91B9-95BB-D8AA-05D622FEA7F3}"/>
                </a:ext>
              </a:extLst>
            </p:cNvPr>
            <p:cNvCxnSpPr>
              <a:cxnSpLocks/>
            </p:cNvCxnSpPr>
            <p:nvPr/>
          </p:nvCxnSpPr>
          <p:spPr>
            <a:xfrm>
              <a:off x="5593386" y="4885506"/>
              <a:ext cx="0" cy="1956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DCEA312C-A492-5FA3-268B-462F51F6B770}"/>
              </a:ext>
            </a:extLst>
          </p:cNvPr>
          <p:cNvSpPr txBox="1"/>
          <p:nvPr/>
        </p:nvSpPr>
        <p:spPr>
          <a:xfrm>
            <a:off x="2762948" y="6295858"/>
            <a:ext cx="2223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b)Feature pyramid</a:t>
            </a:r>
            <a:endParaRPr lang="zh-CN" altLang="en-US" sz="16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2FFE5D4-DB29-AAE1-CDFB-E560637759C5}"/>
              </a:ext>
            </a:extLst>
          </p:cNvPr>
          <p:cNvSpPr txBox="1"/>
          <p:nvPr/>
        </p:nvSpPr>
        <p:spPr>
          <a:xfrm>
            <a:off x="5926861" y="3598223"/>
            <a:ext cx="76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A4A79CC-BA0A-E5BA-1B74-3FF5FAE7D158}"/>
              </a:ext>
            </a:extLst>
          </p:cNvPr>
          <p:cNvGrpSpPr/>
          <p:nvPr/>
        </p:nvGrpSpPr>
        <p:grpSpPr>
          <a:xfrm>
            <a:off x="7190219" y="723998"/>
            <a:ext cx="4229046" cy="2321626"/>
            <a:chOff x="4321188" y="3257057"/>
            <a:chExt cx="4229046" cy="2321626"/>
          </a:xfrm>
        </p:grpSpPr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23E4A4B8-941C-FF24-151A-0AEA60D0D3EB}"/>
                </a:ext>
              </a:extLst>
            </p:cNvPr>
            <p:cNvSpPr/>
            <p:nvPr/>
          </p:nvSpPr>
          <p:spPr>
            <a:xfrm>
              <a:off x="4321188" y="3257057"/>
              <a:ext cx="4229046" cy="2321626"/>
            </a:xfrm>
            <a:prstGeom prst="roundRect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C722CB31-73B3-33E4-8C2A-C70B20B120C3}"/>
                </a:ext>
              </a:extLst>
            </p:cNvPr>
            <p:cNvGrpSpPr/>
            <p:nvPr/>
          </p:nvGrpSpPr>
          <p:grpSpPr>
            <a:xfrm>
              <a:off x="4753678" y="3776980"/>
              <a:ext cx="881208" cy="1609633"/>
              <a:chOff x="5532471" y="160317"/>
              <a:chExt cx="930151" cy="1721921"/>
            </a:xfrm>
          </p:grpSpPr>
          <p:sp>
            <p:nvSpPr>
              <p:cNvPr id="74" name="立方体 73">
                <a:extLst>
                  <a:ext uri="{FF2B5EF4-FFF2-40B4-BE49-F238E27FC236}">
                    <a16:creationId xmlns:a16="http://schemas.microsoft.com/office/drawing/2014/main" id="{0E0011B7-DB16-EB20-B01E-604DEA42C3A2}"/>
                  </a:ext>
                </a:extLst>
              </p:cNvPr>
              <p:cNvSpPr/>
              <p:nvPr/>
            </p:nvSpPr>
            <p:spPr>
              <a:xfrm>
                <a:off x="5532471" y="160317"/>
                <a:ext cx="808952" cy="1721921"/>
              </a:xfrm>
              <a:prstGeom prst="cube">
                <a:avLst>
                  <a:gd name="adj" fmla="val 789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D38538BB-2FCA-16FB-A82B-D02EA3E5A9E5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5622901" y="946821"/>
                    <a:ext cx="839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8×512</m:t>
                          </m:r>
                        </m:oMath>
                      </m:oMathPara>
                    </a14:m>
                    <a:endParaRPr lang="zh-CN" altLang="en-US" sz="9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D38538BB-2FCA-16FB-A82B-D02EA3E5A9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5622901" y="946821"/>
                    <a:ext cx="839721" cy="2308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DDC07D8-B2E5-6B51-263C-F797F05F44DD}"/>
                </a:ext>
              </a:extLst>
            </p:cNvPr>
            <p:cNvGrpSpPr/>
            <p:nvPr/>
          </p:nvGrpSpPr>
          <p:grpSpPr>
            <a:xfrm>
              <a:off x="5992131" y="3840438"/>
              <a:ext cx="686353" cy="1299423"/>
              <a:chOff x="5529465" y="160317"/>
              <a:chExt cx="946940" cy="1721921"/>
            </a:xfrm>
          </p:grpSpPr>
          <p:sp>
            <p:nvSpPr>
              <p:cNvPr id="79" name="立方体 78">
                <a:extLst>
                  <a:ext uri="{FF2B5EF4-FFF2-40B4-BE49-F238E27FC236}">
                    <a16:creationId xmlns:a16="http://schemas.microsoft.com/office/drawing/2014/main" id="{41FE2B31-1598-D5B1-D167-294C164D1504}"/>
                  </a:ext>
                </a:extLst>
              </p:cNvPr>
              <p:cNvSpPr/>
              <p:nvPr/>
            </p:nvSpPr>
            <p:spPr>
              <a:xfrm>
                <a:off x="5532471" y="160317"/>
                <a:ext cx="808952" cy="1721921"/>
              </a:xfrm>
              <a:prstGeom prst="cube">
                <a:avLst>
                  <a:gd name="adj" fmla="val 7506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728AB609-89A5-A5C9-DAB4-78404E73D892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5529465" y="888725"/>
                    <a:ext cx="946940" cy="2651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altLang="zh-CN" sz="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4×512</m:t>
                          </m:r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728AB609-89A5-A5C9-DAB4-78404E73D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5529465" y="888725"/>
                    <a:ext cx="946940" cy="2651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11034E1-0A0D-466F-70E0-FEF06FB0A772}"/>
                </a:ext>
              </a:extLst>
            </p:cNvPr>
            <p:cNvGrpSpPr/>
            <p:nvPr/>
          </p:nvGrpSpPr>
          <p:grpSpPr>
            <a:xfrm>
              <a:off x="6960303" y="3965882"/>
              <a:ext cx="697267" cy="862940"/>
              <a:chOff x="5332671" y="160317"/>
              <a:chExt cx="1356725" cy="1721921"/>
            </a:xfrm>
          </p:grpSpPr>
          <p:sp>
            <p:nvSpPr>
              <p:cNvPr id="82" name="立方体 81">
                <a:extLst>
                  <a:ext uri="{FF2B5EF4-FFF2-40B4-BE49-F238E27FC236}">
                    <a16:creationId xmlns:a16="http://schemas.microsoft.com/office/drawing/2014/main" id="{821D9E45-6DB3-E473-4CFB-A09103EC4919}"/>
                  </a:ext>
                </a:extLst>
              </p:cNvPr>
              <p:cNvSpPr/>
              <p:nvPr/>
            </p:nvSpPr>
            <p:spPr>
              <a:xfrm>
                <a:off x="5532471" y="160317"/>
                <a:ext cx="808952" cy="1721921"/>
              </a:xfrm>
              <a:prstGeom prst="cube">
                <a:avLst>
                  <a:gd name="adj" fmla="val 82518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8D3E5DD0-0DC8-B401-E98B-B350A76EF66B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5332671" y="877977"/>
                    <a:ext cx="1356725" cy="3684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2×512</m:t>
                          </m:r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8D3E5DD0-0DC8-B401-E98B-B350A76EF6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5332671" y="877977"/>
                    <a:ext cx="1356725" cy="36848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4E3099DB-6D14-6C3F-3DA8-A33FBBDB0D5F}"/>
                </a:ext>
              </a:extLst>
            </p:cNvPr>
            <p:cNvGrpSpPr/>
            <p:nvPr/>
          </p:nvGrpSpPr>
          <p:grpSpPr>
            <a:xfrm>
              <a:off x="7782717" y="4310267"/>
              <a:ext cx="718145" cy="418642"/>
              <a:chOff x="5394519" y="160317"/>
              <a:chExt cx="1356725" cy="1721921"/>
            </a:xfrm>
          </p:grpSpPr>
          <p:sp>
            <p:nvSpPr>
              <p:cNvPr id="85" name="立方体 84">
                <a:extLst>
                  <a:ext uri="{FF2B5EF4-FFF2-40B4-BE49-F238E27FC236}">
                    <a16:creationId xmlns:a16="http://schemas.microsoft.com/office/drawing/2014/main" id="{BF059AAF-050E-0864-881E-81E6E42B9198}"/>
                  </a:ext>
                </a:extLst>
              </p:cNvPr>
              <p:cNvSpPr/>
              <p:nvPr/>
            </p:nvSpPr>
            <p:spPr>
              <a:xfrm>
                <a:off x="5532471" y="160317"/>
                <a:ext cx="808952" cy="1721921"/>
              </a:xfrm>
              <a:prstGeom prst="cube">
                <a:avLst>
                  <a:gd name="adj" fmla="val 8823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D88C831B-237A-287D-0663-54BCFC852A02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5394519" y="841814"/>
                    <a:ext cx="1356725" cy="759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1×512</m:t>
                          </m:r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D88C831B-237A-287D-0663-54BCFC852A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5394519" y="841814"/>
                    <a:ext cx="1356725" cy="75955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EFE3363F-76DE-6937-003A-1518A3A37441}"/>
                </a:ext>
              </a:extLst>
            </p:cNvPr>
            <p:cNvGrpSpPr/>
            <p:nvPr/>
          </p:nvGrpSpPr>
          <p:grpSpPr>
            <a:xfrm>
              <a:off x="5288303" y="4759313"/>
              <a:ext cx="641368" cy="446720"/>
              <a:chOff x="6303080" y="2488702"/>
              <a:chExt cx="1023996" cy="898057"/>
            </a:xfrm>
          </p:grpSpPr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71E3B000-9469-C518-A2E4-EB84B8CF9A96}"/>
                  </a:ext>
                </a:extLst>
              </p:cNvPr>
              <p:cNvGrpSpPr/>
              <p:nvPr/>
            </p:nvGrpSpPr>
            <p:grpSpPr>
              <a:xfrm>
                <a:off x="6303080" y="2488702"/>
                <a:ext cx="1023996" cy="898057"/>
                <a:chOff x="6303080" y="2488702"/>
                <a:chExt cx="1023996" cy="898057"/>
              </a:xfrm>
            </p:grpSpPr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8F9DCF9D-3A61-7CE1-7ABB-033D86085CD6}"/>
                    </a:ext>
                  </a:extLst>
                </p:cNvPr>
                <p:cNvSpPr/>
                <p:nvPr/>
              </p:nvSpPr>
              <p:spPr>
                <a:xfrm>
                  <a:off x="6307566" y="2488702"/>
                  <a:ext cx="1019510" cy="3488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chemeClr val="tx1"/>
                      </a:solidFill>
                      <a:effectLst/>
                      <a:latin typeface="Söhne"/>
                    </a:rPr>
                    <a:t>3x3 </a:t>
                  </a:r>
                  <a:r>
                    <a:rPr lang="en-US" altLang="zh-CN" sz="800" dirty="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139BB32C-86B5-96DD-1371-19F26A5F12F1}"/>
                    </a:ext>
                  </a:extLst>
                </p:cNvPr>
                <p:cNvSpPr/>
                <p:nvPr/>
              </p:nvSpPr>
              <p:spPr>
                <a:xfrm>
                  <a:off x="6303080" y="3092309"/>
                  <a:ext cx="1019509" cy="2944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rgbClr val="374151"/>
                      </a:solidFill>
                      <a:effectLst/>
                      <a:latin typeface="Söhne"/>
                    </a:rPr>
                    <a:t>LeakyReLU</a:t>
                  </a:r>
                  <a:endParaRPr lang="en-US" altLang="zh-CN" sz="800" i="0" dirty="0">
                    <a:solidFill>
                      <a:schemeClr val="tx1"/>
                    </a:solidFill>
                    <a:effectLst/>
                    <a:latin typeface="Söhne"/>
                  </a:endParaRPr>
                </a:p>
              </p:txBody>
            </p:sp>
          </p:grp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7BF48E34-555F-DA9D-E548-494A2AD2688E}"/>
                  </a:ext>
                </a:extLst>
              </p:cNvPr>
              <p:cNvSpPr txBox="1"/>
              <p:nvPr/>
            </p:nvSpPr>
            <p:spPr>
              <a:xfrm>
                <a:off x="6630561" y="2734634"/>
                <a:ext cx="244767" cy="433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+</a:t>
                </a:r>
                <a:endParaRPr lang="zh-CN" altLang="en-US" sz="800" dirty="0"/>
              </a:p>
            </p:txBody>
          </p:sp>
        </p:grp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E9E34D87-D010-00F5-4E56-D3A9BBBC6224}"/>
                </a:ext>
              </a:extLst>
            </p:cNvPr>
            <p:cNvCxnSpPr>
              <a:cxnSpLocks/>
            </p:cNvCxnSpPr>
            <p:nvPr/>
          </p:nvCxnSpPr>
          <p:spPr>
            <a:xfrm>
              <a:off x="5520064" y="4619501"/>
              <a:ext cx="491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FA677ECB-DCD3-C649-1E11-5BAAFDBD0C7F}"/>
                </a:ext>
              </a:extLst>
            </p:cNvPr>
            <p:cNvCxnSpPr>
              <a:cxnSpLocks/>
            </p:cNvCxnSpPr>
            <p:nvPr/>
          </p:nvCxnSpPr>
          <p:spPr>
            <a:xfrm>
              <a:off x="6580648" y="4581796"/>
              <a:ext cx="491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60B3EB85-E4F7-1B24-AD1B-0EC40290B7F6}"/>
                </a:ext>
              </a:extLst>
            </p:cNvPr>
            <p:cNvGrpSpPr/>
            <p:nvPr/>
          </p:nvGrpSpPr>
          <p:grpSpPr>
            <a:xfrm>
              <a:off x="6262710" y="4762745"/>
              <a:ext cx="641368" cy="446720"/>
              <a:chOff x="6303080" y="2488702"/>
              <a:chExt cx="1023996" cy="898057"/>
            </a:xfrm>
          </p:grpSpPr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97B396C6-41A2-0CBC-7F2D-ED21DDD5FE67}"/>
                  </a:ext>
                </a:extLst>
              </p:cNvPr>
              <p:cNvGrpSpPr/>
              <p:nvPr/>
            </p:nvGrpSpPr>
            <p:grpSpPr>
              <a:xfrm>
                <a:off x="6303080" y="2488702"/>
                <a:ext cx="1023996" cy="898057"/>
                <a:chOff x="6303080" y="2488702"/>
                <a:chExt cx="1023996" cy="898057"/>
              </a:xfrm>
            </p:grpSpPr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12352706-6817-808B-081C-07E63148CA49}"/>
                    </a:ext>
                  </a:extLst>
                </p:cNvPr>
                <p:cNvSpPr/>
                <p:nvPr/>
              </p:nvSpPr>
              <p:spPr>
                <a:xfrm>
                  <a:off x="6307566" y="2488702"/>
                  <a:ext cx="1019510" cy="3488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chemeClr val="tx1"/>
                      </a:solidFill>
                      <a:effectLst/>
                      <a:latin typeface="Söhne"/>
                    </a:rPr>
                    <a:t>3x3 </a:t>
                  </a:r>
                  <a:r>
                    <a:rPr lang="en-US" altLang="zh-CN" sz="800" dirty="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DE07DD79-A495-A3AF-3443-9FF5360FAD1F}"/>
                    </a:ext>
                  </a:extLst>
                </p:cNvPr>
                <p:cNvSpPr/>
                <p:nvPr/>
              </p:nvSpPr>
              <p:spPr>
                <a:xfrm>
                  <a:off x="6303080" y="3092309"/>
                  <a:ext cx="1019509" cy="2944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rgbClr val="374151"/>
                      </a:solidFill>
                      <a:effectLst/>
                      <a:latin typeface="Söhne"/>
                    </a:rPr>
                    <a:t>LeakyReLU</a:t>
                  </a:r>
                  <a:endParaRPr lang="en-US" altLang="zh-CN" sz="800" i="0" dirty="0">
                    <a:solidFill>
                      <a:schemeClr val="tx1"/>
                    </a:solidFill>
                    <a:effectLst/>
                    <a:latin typeface="Söhne"/>
                  </a:endParaRPr>
                </a:p>
              </p:txBody>
            </p:sp>
          </p:grp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069751F5-3D8A-26F1-218E-FB56D9E12102}"/>
                  </a:ext>
                </a:extLst>
              </p:cNvPr>
              <p:cNvSpPr txBox="1"/>
              <p:nvPr/>
            </p:nvSpPr>
            <p:spPr>
              <a:xfrm>
                <a:off x="6630561" y="2734634"/>
                <a:ext cx="244767" cy="433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+</a:t>
                </a:r>
                <a:endParaRPr lang="zh-CN" altLang="en-US" sz="800" dirty="0"/>
              </a:p>
            </p:txBody>
          </p:sp>
        </p:grp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62B38FB5-5491-C7EA-B034-4F40C40665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886" y="4568289"/>
              <a:ext cx="592559" cy="1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B358C392-65F3-703B-A1D9-94E37AC95454}"/>
                </a:ext>
              </a:extLst>
            </p:cNvPr>
            <p:cNvGrpSpPr/>
            <p:nvPr/>
          </p:nvGrpSpPr>
          <p:grpSpPr>
            <a:xfrm>
              <a:off x="7169668" y="4763571"/>
              <a:ext cx="641368" cy="446720"/>
              <a:chOff x="6303080" y="2488702"/>
              <a:chExt cx="1023996" cy="898057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5DA048AD-411E-5081-764D-04F81D655E54}"/>
                  </a:ext>
                </a:extLst>
              </p:cNvPr>
              <p:cNvGrpSpPr/>
              <p:nvPr/>
            </p:nvGrpSpPr>
            <p:grpSpPr>
              <a:xfrm>
                <a:off x="6303080" y="2488702"/>
                <a:ext cx="1023996" cy="898057"/>
                <a:chOff x="6303080" y="2488702"/>
                <a:chExt cx="1023996" cy="898057"/>
              </a:xfrm>
            </p:grpSpPr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798D199F-BCA4-4FE7-4992-80841C3C7297}"/>
                    </a:ext>
                  </a:extLst>
                </p:cNvPr>
                <p:cNvSpPr/>
                <p:nvPr/>
              </p:nvSpPr>
              <p:spPr>
                <a:xfrm>
                  <a:off x="6307566" y="2488702"/>
                  <a:ext cx="1019510" cy="3488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chemeClr val="tx1"/>
                      </a:solidFill>
                      <a:effectLst/>
                      <a:latin typeface="Söhne"/>
                    </a:rPr>
                    <a:t>3x3 </a:t>
                  </a:r>
                  <a:r>
                    <a:rPr lang="en-US" altLang="zh-CN" sz="800" dirty="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CA7C040D-C4BF-60CC-E3BD-9052A1B9E1EE}"/>
                    </a:ext>
                  </a:extLst>
                </p:cNvPr>
                <p:cNvSpPr/>
                <p:nvPr/>
              </p:nvSpPr>
              <p:spPr>
                <a:xfrm>
                  <a:off x="6303080" y="3092309"/>
                  <a:ext cx="1019509" cy="2944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rgbClr val="374151"/>
                      </a:solidFill>
                      <a:effectLst/>
                      <a:latin typeface="Söhne"/>
                    </a:rPr>
                    <a:t>LeakyReLU</a:t>
                  </a:r>
                  <a:endParaRPr lang="en-US" altLang="zh-CN" sz="800" i="0" dirty="0">
                    <a:solidFill>
                      <a:schemeClr val="tx1"/>
                    </a:solidFill>
                    <a:effectLst/>
                    <a:latin typeface="Söhne"/>
                  </a:endParaRPr>
                </a:p>
              </p:txBody>
            </p:sp>
          </p:grp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E6FF99FF-CC62-C8F9-6B42-1E62D65A52A0}"/>
                  </a:ext>
                </a:extLst>
              </p:cNvPr>
              <p:cNvSpPr txBox="1"/>
              <p:nvPr/>
            </p:nvSpPr>
            <p:spPr>
              <a:xfrm>
                <a:off x="6630561" y="2734634"/>
                <a:ext cx="244767" cy="433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+</a:t>
                </a:r>
                <a:endParaRPr lang="zh-CN" altLang="en-US" sz="800" dirty="0"/>
              </a:p>
            </p:txBody>
          </p:sp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F61354C7-ED73-E582-F17D-2F8D1EF21E03}"/>
                </a:ext>
              </a:extLst>
            </p:cNvPr>
            <p:cNvSpPr txBox="1"/>
            <p:nvPr/>
          </p:nvSpPr>
          <p:spPr>
            <a:xfrm>
              <a:off x="5870855" y="3398992"/>
              <a:ext cx="1694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map2style</a:t>
              </a:r>
              <a:endParaRPr lang="zh-CN" altLang="en-US" dirty="0"/>
            </a:p>
          </p:txBody>
        </p:sp>
      </p:grpSp>
      <p:pic>
        <p:nvPicPr>
          <p:cNvPr id="120" name="图片 119">
            <a:extLst>
              <a:ext uri="{FF2B5EF4-FFF2-40B4-BE49-F238E27FC236}">
                <a16:creationId xmlns:a16="http://schemas.microsoft.com/office/drawing/2014/main" id="{07D58CE7-59FA-A13D-D5D7-9B6B77738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511" y="3048937"/>
            <a:ext cx="3001267" cy="16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6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23E4A4B8-941C-FF24-151A-0AEA60D0D3EB}"/>
              </a:ext>
            </a:extLst>
          </p:cNvPr>
          <p:cNvSpPr/>
          <p:nvPr/>
        </p:nvSpPr>
        <p:spPr>
          <a:xfrm>
            <a:off x="7655776" y="4052758"/>
            <a:ext cx="4229046" cy="2321626"/>
          </a:xfrm>
          <a:prstGeom prst="roundRect">
            <a:avLst/>
          </a:prstGeom>
          <a:solidFill>
            <a:srgbClr val="CC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E497BA-6ACE-6F5C-DCEB-731C755B56FC}"/>
              </a:ext>
            </a:extLst>
          </p:cNvPr>
          <p:cNvGrpSpPr/>
          <p:nvPr/>
        </p:nvGrpSpPr>
        <p:grpSpPr>
          <a:xfrm>
            <a:off x="2055940" y="3034922"/>
            <a:ext cx="3747183" cy="1609633"/>
            <a:chOff x="7622710" y="1243921"/>
            <a:chExt cx="3747183" cy="1609633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C722CB31-73B3-33E4-8C2A-C70B20B120C3}"/>
                </a:ext>
              </a:extLst>
            </p:cNvPr>
            <p:cNvGrpSpPr/>
            <p:nvPr/>
          </p:nvGrpSpPr>
          <p:grpSpPr>
            <a:xfrm>
              <a:off x="7622710" y="1243921"/>
              <a:ext cx="881208" cy="1609633"/>
              <a:chOff x="5532473" y="160317"/>
              <a:chExt cx="930151" cy="1721921"/>
            </a:xfrm>
          </p:grpSpPr>
          <p:sp>
            <p:nvSpPr>
              <p:cNvPr id="74" name="立方体 73">
                <a:extLst>
                  <a:ext uri="{FF2B5EF4-FFF2-40B4-BE49-F238E27FC236}">
                    <a16:creationId xmlns:a16="http://schemas.microsoft.com/office/drawing/2014/main" id="{0E0011B7-DB16-EB20-B01E-604DEA42C3A2}"/>
                  </a:ext>
                </a:extLst>
              </p:cNvPr>
              <p:cNvSpPr/>
              <p:nvPr/>
            </p:nvSpPr>
            <p:spPr>
              <a:xfrm>
                <a:off x="5532473" y="160317"/>
                <a:ext cx="808952" cy="1721921"/>
              </a:xfrm>
              <a:prstGeom prst="cube">
                <a:avLst>
                  <a:gd name="adj" fmla="val 789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D38538BB-2FCA-16FB-A82B-D02EA3E5A9E5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5622903" y="946821"/>
                    <a:ext cx="839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8×512</m:t>
                          </m:r>
                        </m:oMath>
                      </m:oMathPara>
                    </a14:m>
                    <a:endParaRPr lang="zh-CN" altLang="en-US" sz="9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D38538BB-2FCA-16FB-A82B-D02EA3E5A9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5622903" y="946821"/>
                    <a:ext cx="839721" cy="2308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DDC07D8-B2E5-6B51-263C-F797F05F44DD}"/>
                </a:ext>
              </a:extLst>
            </p:cNvPr>
            <p:cNvGrpSpPr/>
            <p:nvPr/>
          </p:nvGrpSpPr>
          <p:grpSpPr>
            <a:xfrm>
              <a:off x="8861162" y="1307379"/>
              <a:ext cx="686353" cy="1299423"/>
              <a:chOff x="5529465" y="160317"/>
              <a:chExt cx="946940" cy="1721921"/>
            </a:xfrm>
          </p:grpSpPr>
          <p:sp>
            <p:nvSpPr>
              <p:cNvPr id="79" name="立方体 78">
                <a:extLst>
                  <a:ext uri="{FF2B5EF4-FFF2-40B4-BE49-F238E27FC236}">
                    <a16:creationId xmlns:a16="http://schemas.microsoft.com/office/drawing/2014/main" id="{41FE2B31-1598-D5B1-D167-294C164D1504}"/>
                  </a:ext>
                </a:extLst>
              </p:cNvPr>
              <p:cNvSpPr/>
              <p:nvPr/>
            </p:nvSpPr>
            <p:spPr>
              <a:xfrm>
                <a:off x="5532471" y="160317"/>
                <a:ext cx="808952" cy="1721921"/>
              </a:xfrm>
              <a:prstGeom prst="cube">
                <a:avLst>
                  <a:gd name="adj" fmla="val 7506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728AB609-89A5-A5C9-DAB4-78404E73D892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5529465" y="888725"/>
                    <a:ext cx="946940" cy="2651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altLang="zh-CN" sz="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4×512</m:t>
                          </m:r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728AB609-89A5-A5C9-DAB4-78404E73D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5529465" y="888725"/>
                    <a:ext cx="946940" cy="2651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11034E1-0A0D-466F-70E0-FEF06FB0A772}"/>
                </a:ext>
              </a:extLst>
            </p:cNvPr>
            <p:cNvGrpSpPr/>
            <p:nvPr/>
          </p:nvGrpSpPr>
          <p:grpSpPr>
            <a:xfrm>
              <a:off x="9829334" y="1432823"/>
              <a:ext cx="697267" cy="862940"/>
              <a:chOff x="5332671" y="160317"/>
              <a:chExt cx="1356725" cy="1721921"/>
            </a:xfrm>
          </p:grpSpPr>
          <p:sp>
            <p:nvSpPr>
              <p:cNvPr id="82" name="立方体 81">
                <a:extLst>
                  <a:ext uri="{FF2B5EF4-FFF2-40B4-BE49-F238E27FC236}">
                    <a16:creationId xmlns:a16="http://schemas.microsoft.com/office/drawing/2014/main" id="{821D9E45-6DB3-E473-4CFB-A09103EC4919}"/>
                  </a:ext>
                </a:extLst>
              </p:cNvPr>
              <p:cNvSpPr/>
              <p:nvPr/>
            </p:nvSpPr>
            <p:spPr>
              <a:xfrm>
                <a:off x="5532471" y="160317"/>
                <a:ext cx="808952" cy="1721921"/>
              </a:xfrm>
              <a:prstGeom prst="cube">
                <a:avLst>
                  <a:gd name="adj" fmla="val 82518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8D3E5DD0-0DC8-B401-E98B-B350A76EF66B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5332671" y="877977"/>
                    <a:ext cx="1356725" cy="3684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2×512</m:t>
                          </m:r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8D3E5DD0-0DC8-B401-E98B-B350A76EF6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5332671" y="877977"/>
                    <a:ext cx="1356725" cy="36848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4E3099DB-6D14-6C3F-3DA8-A33FBBDB0D5F}"/>
                </a:ext>
              </a:extLst>
            </p:cNvPr>
            <p:cNvGrpSpPr/>
            <p:nvPr/>
          </p:nvGrpSpPr>
          <p:grpSpPr>
            <a:xfrm>
              <a:off x="10651748" y="1777208"/>
              <a:ext cx="718145" cy="418642"/>
              <a:chOff x="5394519" y="160317"/>
              <a:chExt cx="1356725" cy="1721921"/>
            </a:xfrm>
          </p:grpSpPr>
          <p:sp>
            <p:nvSpPr>
              <p:cNvPr id="85" name="立方体 84">
                <a:extLst>
                  <a:ext uri="{FF2B5EF4-FFF2-40B4-BE49-F238E27FC236}">
                    <a16:creationId xmlns:a16="http://schemas.microsoft.com/office/drawing/2014/main" id="{BF059AAF-050E-0864-881E-81E6E42B9198}"/>
                  </a:ext>
                </a:extLst>
              </p:cNvPr>
              <p:cNvSpPr/>
              <p:nvPr/>
            </p:nvSpPr>
            <p:spPr>
              <a:xfrm>
                <a:off x="5532471" y="160317"/>
                <a:ext cx="808952" cy="1721921"/>
              </a:xfrm>
              <a:prstGeom prst="cube">
                <a:avLst>
                  <a:gd name="adj" fmla="val 8823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D88C831B-237A-287D-0663-54BCFC852A02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5394519" y="841814"/>
                    <a:ext cx="1356725" cy="759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1×512</m:t>
                          </m:r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D88C831B-237A-287D-0663-54BCFC852A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5394519" y="841814"/>
                    <a:ext cx="1356725" cy="75955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EFE3363F-76DE-6937-003A-1518A3A37441}"/>
                </a:ext>
              </a:extLst>
            </p:cNvPr>
            <p:cNvGrpSpPr/>
            <p:nvPr/>
          </p:nvGrpSpPr>
          <p:grpSpPr>
            <a:xfrm>
              <a:off x="8157334" y="2226254"/>
              <a:ext cx="641368" cy="446720"/>
              <a:chOff x="6303080" y="2488702"/>
              <a:chExt cx="1023996" cy="898057"/>
            </a:xfrm>
          </p:grpSpPr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71E3B000-9469-C518-A2E4-EB84B8CF9A96}"/>
                  </a:ext>
                </a:extLst>
              </p:cNvPr>
              <p:cNvGrpSpPr/>
              <p:nvPr/>
            </p:nvGrpSpPr>
            <p:grpSpPr>
              <a:xfrm>
                <a:off x="6303080" y="2488702"/>
                <a:ext cx="1023996" cy="898057"/>
                <a:chOff x="6303080" y="2488702"/>
                <a:chExt cx="1023996" cy="898057"/>
              </a:xfrm>
            </p:grpSpPr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8F9DCF9D-3A61-7CE1-7ABB-033D86085CD6}"/>
                    </a:ext>
                  </a:extLst>
                </p:cNvPr>
                <p:cNvSpPr/>
                <p:nvPr/>
              </p:nvSpPr>
              <p:spPr>
                <a:xfrm>
                  <a:off x="6307566" y="2488702"/>
                  <a:ext cx="1019510" cy="3488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chemeClr val="tx1"/>
                      </a:solidFill>
                      <a:effectLst/>
                      <a:latin typeface="Söhne"/>
                    </a:rPr>
                    <a:t>3x3 </a:t>
                  </a:r>
                  <a:r>
                    <a:rPr lang="en-US" altLang="zh-CN" sz="800" dirty="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139BB32C-86B5-96DD-1371-19F26A5F12F1}"/>
                    </a:ext>
                  </a:extLst>
                </p:cNvPr>
                <p:cNvSpPr/>
                <p:nvPr/>
              </p:nvSpPr>
              <p:spPr>
                <a:xfrm>
                  <a:off x="6303080" y="3092309"/>
                  <a:ext cx="1019509" cy="2944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rgbClr val="374151"/>
                      </a:solidFill>
                      <a:effectLst/>
                      <a:latin typeface="Söhne"/>
                    </a:rPr>
                    <a:t>LeakyReLU</a:t>
                  </a:r>
                  <a:endParaRPr lang="en-US" altLang="zh-CN" sz="800" i="0" dirty="0">
                    <a:solidFill>
                      <a:schemeClr val="tx1"/>
                    </a:solidFill>
                    <a:effectLst/>
                    <a:latin typeface="Söhne"/>
                  </a:endParaRPr>
                </a:p>
              </p:txBody>
            </p:sp>
          </p:grp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7BF48E34-555F-DA9D-E548-494A2AD2688E}"/>
                  </a:ext>
                </a:extLst>
              </p:cNvPr>
              <p:cNvSpPr txBox="1"/>
              <p:nvPr/>
            </p:nvSpPr>
            <p:spPr>
              <a:xfrm>
                <a:off x="6630561" y="2734634"/>
                <a:ext cx="244767" cy="433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+</a:t>
                </a:r>
                <a:endParaRPr lang="zh-CN" altLang="en-US" sz="800" dirty="0"/>
              </a:p>
            </p:txBody>
          </p:sp>
        </p:grp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E9E34D87-D010-00F5-4E56-D3A9BBBC6224}"/>
                </a:ext>
              </a:extLst>
            </p:cNvPr>
            <p:cNvCxnSpPr>
              <a:cxnSpLocks/>
            </p:cNvCxnSpPr>
            <p:nvPr/>
          </p:nvCxnSpPr>
          <p:spPr>
            <a:xfrm>
              <a:off x="8389095" y="2086442"/>
              <a:ext cx="491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FA677ECB-DCD3-C649-1E11-5BAAFDBD0C7F}"/>
                </a:ext>
              </a:extLst>
            </p:cNvPr>
            <p:cNvCxnSpPr>
              <a:cxnSpLocks/>
            </p:cNvCxnSpPr>
            <p:nvPr/>
          </p:nvCxnSpPr>
          <p:spPr>
            <a:xfrm>
              <a:off x="9449679" y="2048737"/>
              <a:ext cx="491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60B3EB85-E4F7-1B24-AD1B-0EC40290B7F6}"/>
                </a:ext>
              </a:extLst>
            </p:cNvPr>
            <p:cNvGrpSpPr/>
            <p:nvPr/>
          </p:nvGrpSpPr>
          <p:grpSpPr>
            <a:xfrm>
              <a:off x="9131741" y="2229686"/>
              <a:ext cx="641368" cy="446720"/>
              <a:chOff x="6303080" y="2488702"/>
              <a:chExt cx="1023996" cy="898057"/>
            </a:xfrm>
          </p:grpSpPr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97B396C6-41A2-0CBC-7F2D-ED21DDD5FE67}"/>
                  </a:ext>
                </a:extLst>
              </p:cNvPr>
              <p:cNvGrpSpPr/>
              <p:nvPr/>
            </p:nvGrpSpPr>
            <p:grpSpPr>
              <a:xfrm>
                <a:off x="6303080" y="2488702"/>
                <a:ext cx="1023996" cy="898057"/>
                <a:chOff x="6303080" y="2488702"/>
                <a:chExt cx="1023996" cy="898057"/>
              </a:xfrm>
            </p:grpSpPr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12352706-6817-808B-081C-07E63148CA49}"/>
                    </a:ext>
                  </a:extLst>
                </p:cNvPr>
                <p:cNvSpPr/>
                <p:nvPr/>
              </p:nvSpPr>
              <p:spPr>
                <a:xfrm>
                  <a:off x="6307566" y="2488702"/>
                  <a:ext cx="1019510" cy="3488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chemeClr val="tx1"/>
                      </a:solidFill>
                      <a:effectLst/>
                      <a:latin typeface="Söhne"/>
                    </a:rPr>
                    <a:t>3x3 </a:t>
                  </a:r>
                  <a:r>
                    <a:rPr lang="en-US" altLang="zh-CN" sz="800" dirty="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DE07DD79-A495-A3AF-3443-9FF5360FAD1F}"/>
                    </a:ext>
                  </a:extLst>
                </p:cNvPr>
                <p:cNvSpPr/>
                <p:nvPr/>
              </p:nvSpPr>
              <p:spPr>
                <a:xfrm>
                  <a:off x="6303080" y="3092309"/>
                  <a:ext cx="1019509" cy="2944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rgbClr val="374151"/>
                      </a:solidFill>
                      <a:effectLst/>
                      <a:latin typeface="Söhne"/>
                    </a:rPr>
                    <a:t>LeakyReLU</a:t>
                  </a:r>
                  <a:endParaRPr lang="en-US" altLang="zh-CN" sz="800" i="0" dirty="0">
                    <a:solidFill>
                      <a:schemeClr val="tx1"/>
                    </a:solidFill>
                    <a:effectLst/>
                    <a:latin typeface="Söhne"/>
                  </a:endParaRPr>
                </a:p>
              </p:txBody>
            </p:sp>
          </p:grp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069751F5-3D8A-26F1-218E-FB56D9E12102}"/>
                  </a:ext>
                </a:extLst>
              </p:cNvPr>
              <p:cNvSpPr txBox="1"/>
              <p:nvPr/>
            </p:nvSpPr>
            <p:spPr>
              <a:xfrm>
                <a:off x="6630561" y="2734634"/>
                <a:ext cx="244767" cy="433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+</a:t>
                </a:r>
                <a:endParaRPr lang="zh-CN" altLang="en-US" sz="800" dirty="0"/>
              </a:p>
            </p:txBody>
          </p:sp>
        </p:grp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62B38FB5-5491-C7EA-B034-4F40C40665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4917" y="2035230"/>
              <a:ext cx="592559" cy="1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B358C392-65F3-703B-A1D9-94E37AC95454}"/>
                </a:ext>
              </a:extLst>
            </p:cNvPr>
            <p:cNvGrpSpPr/>
            <p:nvPr/>
          </p:nvGrpSpPr>
          <p:grpSpPr>
            <a:xfrm>
              <a:off x="10038699" y="2230512"/>
              <a:ext cx="641368" cy="446720"/>
              <a:chOff x="6303080" y="2488702"/>
              <a:chExt cx="1023996" cy="898057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5DA048AD-411E-5081-764D-04F81D655E54}"/>
                  </a:ext>
                </a:extLst>
              </p:cNvPr>
              <p:cNvGrpSpPr/>
              <p:nvPr/>
            </p:nvGrpSpPr>
            <p:grpSpPr>
              <a:xfrm>
                <a:off x="6303080" y="2488702"/>
                <a:ext cx="1023996" cy="898057"/>
                <a:chOff x="6303080" y="2488702"/>
                <a:chExt cx="1023996" cy="898057"/>
              </a:xfrm>
            </p:grpSpPr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798D199F-BCA4-4FE7-4992-80841C3C7297}"/>
                    </a:ext>
                  </a:extLst>
                </p:cNvPr>
                <p:cNvSpPr/>
                <p:nvPr/>
              </p:nvSpPr>
              <p:spPr>
                <a:xfrm>
                  <a:off x="6307566" y="2488702"/>
                  <a:ext cx="1019510" cy="3488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chemeClr val="tx1"/>
                      </a:solidFill>
                      <a:effectLst/>
                      <a:latin typeface="Söhne"/>
                    </a:rPr>
                    <a:t>3x3 </a:t>
                  </a:r>
                  <a:r>
                    <a:rPr lang="en-US" altLang="zh-CN" sz="800" dirty="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CA7C040D-C4BF-60CC-E3BD-9052A1B9E1EE}"/>
                    </a:ext>
                  </a:extLst>
                </p:cNvPr>
                <p:cNvSpPr/>
                <p:nvPr/>
              </p:nvSpPr>
              <p:spPr>
                <a:xfrm>
                  <a:off x="6303080" y="3092309"/>
                  <a:ext cx="1019509" cy="2944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rgbClr val="374151"/>
                      </a:solidFill>
                      <a:effectLst/>
                      <a:latin typeface="Söhne"/>
                    </a:rPr>
                    <a:t>LeakyReLU</a:t>
                  </a:r>
                  <a:endParaRPr lang="en-US" altLang="zh-CN" sz="800" i="0" dirty="0">
                    <a:solidFill>
                      <a:schemeClr val="tx1"/>
                    </a:solidFill>
                    <a:effectLst/>
                    <a:latin typeface="Söhne"/>
                  </a:endParaRPr>
                </a:p>
              </p:txBody>
            </p:sp>
          </p:grp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E6FF99FF-CC62-C8F9-6B42-1E62D65A52A0}"/>
                  </a:ext>
                </a:extLst>
              </p:cNvPr>
              <p:cNvSpPr txBox="1"/>
              <p:nvPr/>
            </p:nvSpPr>
            <p:spPr>
              <a:xfrm>
                <a:off x="6630561" y="2734634"/>
                <a:ext cx="244767" cy="433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+</a:t>
                </a:r>
                <a:endParaRPr lang="zh-CN" altLang="en-US" sz="800" dirty="0"/>
              </a:p>
            </p:txBody>
          </p:sp>
        </p:grp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61354C7-ED73-E582-F17D-2F8D1EF21E03}"/>
              </a:ext>
            </a:extLst>
          </p:cNvPr>
          <p:cNvSpPr txBox="1"/>
          <p:nvPr/>
        </p:nvSpPr>
        <p:spPr>
          <a:xfrm>
            <a:off x="8170737" y="958607"/>
            <a:ext cx="169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map2style</a:t>
            </a:r>
            <a:endParaRPr lang="zh-CN" altLang="en-US" dirty="0"/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07D58CE7-59FA-A13D-D5D7-9B6B77738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511" y="3048937"/>
            <a:ext cx="3001267" cy="16414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ED5F3E-B85E-FEE4-196D-43BDE2361509}"/>
              </a:ext>
            </a:extLst>
          </p:cNvPr>
          <p:cNvSpPr/>
          <p:nvPr/>
        </p:nvSpPr>
        <p:spPr>
          <a:xfrm>
            <a:off x="750095" y="1342176"/>
            <a:ext cx="6358874" cy="38152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28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B485808-F4CA-EAAC-3D91-F6D2ECA441EC}"/>
              </a:ext>
            </a:extLst>
          </p:cNvPr>
          <p:cNvSpPr txBox="1"/>
          <p:nvPr/>
        </p:nvSpPr>
        <p:spPr>
          <a:xfrm>
            <a:off x="800768" y="6375789"/>
            <a:ext cx="1157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a) </a:t>
            </a:r>
            <a:r>
              <a:rPr lang="en-US" altLang="zh-CN" sz="1600" dirty="0" err="1"/>
              <a:t>ResNet</a:t>
            </a:r>
            <a:endParaRPr lang="zh-CN" altLang="en-US" sz="16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CEA312C-A492-5FA3-268B-462F51F6B770}"/>
              </a:ext>
            </a:extLst>
          </p:cNvPr>
          <p:cNvSpPr txBox="1"/>
          <p:nvPr/>
        </p:nvSpPr>
        <p:spPr>
          <a:xfrm>
            <a:off x="2364259" y="6375789"/>
            <a:ext cx="2223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b) Feature pyramid</a:t>
            </a:r>
            <a:endParaRPr lang="zh-CN" altLang="en-US" sz="1600" dirty="0"/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62A8231D-F397-545F-BC5D-5A44D37D6178}"/>
              </a:ext>
            </a:extLst>
          </p:cNvPr>
          <p:cNvGrpSpPr/>
          <p:nvPr/>
        </p:nvGrpSpPr>
        <p:grpSpPr>
          <a:xfrm>
            <a:off x="120602" y="650898"/>
            <a:ext cx="7281398" cy="5079794"/>
            <a:chOff x="210014" y="59377"/>
            <a:chExt cx="8017928" cy="5737235"/>
          </a:xfrm>
        </p:grpSpPr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5CFFB35B-332E-A47C-A470-58B040E82FCD}"/>
                </a:ext>
              </a:extLst>
            </p:cNvPr>
            <p:cNvSpPr txBox="1"/>
            <p:nvPr/>
          </p:nvSpPr>
          <p:spPr>
            <a:xfrm>
              <a:off x="7649301" y="2522309"/>
              <a:ext cx="578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0-2</a:t>
              </a:r>
              <a:endParaRPr lang="zh-CN" altLang="en-US" sz="1200" dirty="0"/>
            </a:p>
          </p:txBody>
        </p: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076527B6-C67E-5A31-23EC-AB92F4C99F53}"/>
                </a:ext>
              </a:extLst>
            </p:cNvPr>
            <p:cNvGrpSpPr/>
            <p:nvPr/>
          </p:nvGrpSpPr>
          <p:grpSpPr>
            <a:xfrm>
              <a:off x="5030722" y="3128929"/>
              <a:ext cx="3197219" cy="1260906"/>
              <a:chOff x="6180947" y="3806042"/>
              <a:chExt cx="3197219" cy="1260906"/>
            </a:xfrm>
          </p:grpSpPr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6718E763-BB41-C4C5-667E-9A1EC086DFCD}"/>
                  </a:ext>
                </a:extLst>
              </p:cNvPr>
              <p:cNvSpPr/>
              <p:nvPr/>
            </p:nvSpPr>
            <p:spPr>
              <a:xfrm>
                <a:off x="7161438" y="3873391"/>
                <a:ext cx="968571" cy="334596"/>
              </a:xfrm>
              <a:prstGeom prst="roundRect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</a:rPr>
                  <a:t>map2style</a:t>
                </a:r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82F8607-F3C5-5817-51D9-28FDA961EFDB}"/>
                  </a:ext>
                </a:extLst>
              </p:cNvPr>
              <p:cNvSpPr/>
              <p:nvPr/>
            </p:nvSpPr>
            <p:spPr>
              <a:xfrm>
                <a:off x="6180947" y="3806042"/>
                <a:ext cx="2986804" cy="1232475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D8DE768-5E44-7165-F18E-2902C21FED42}"/>
                  </a:ext>
                </a:extLst>
              </p:cNvPr>
              <p:cNvSpPr txBox="1"/>
              <p:nvPr/>
            </p:nvSpPr>
            <p:spPr>
              <a:xfrm>
                <a:off x="8799525" y="4789949"/>
                <a:ext cx="578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3-6</a:t>
                </a:r>
                <a:endParaRPr lang="zh-CN" altLang="en-US" sz="1200" dirty="0"/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2371A08A-6BB7-A04D-372F-4C9FC6D9AF74}"/>
                  </a:ext>
                </a:extLst>
              </p:cNvPr>
              <p:cNvSpPr txBox="1"/>
              <p:nvPr/>
            </p:nvSpPr>
            <p:spPr>
              <a:xfrm>
                <a:off x="7542909" y="4150012"/>
                <a:ext cx="267195" cy="521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.</a:t>
                </a:r>
              </a:p>
              <a:p>
                <a:r>
                  <a:rPr lang="en-US" altLang="zh-CN" sz="800" dirty="0"/>
                  <a:t>.</a:t>
                </a:r>
              </a:p>
              <a:p>
                <a:r>
                  <a:rPr lang="en-US" altLang="zh-CN" sz="800" dirty="0"/>
                  <a:t>.</a:t>
                </a:r>
                <a:endParaRPr lang="zh-CN" altLang="en-US" sz="800" dirty="0"/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19B166F0-9781-1031-B468-CEE8856DD796}"/>
                </a:ext>
              </a:extLst>
            </p:cNvPr>
            <p:cNvGrpSpPr/>
            <p:nvPr/>
          </p:nvGrpSpPr>
          <p:grpSpPr>
            <a:xfrm>
              <a:off x="5030720" y="4564137"/>
              <a:ext cx="3087776" cy="1232475"/>
              <a:chOff x="6180947" y="3806042"/>
              <a:chExt cx="3134375" cy="1232475"/>
            </a:xfrm>
          </p:grpSpPr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12189ECB-EA5B-6783-B1E1-049C53B5D42A}"/>
                  </a:ext>
                </a:extLst>
              </p:cNvPr>
              <p:cNvSpPr/>
              <p:nvPr/>
            </p:nvSpPr>
            <p:spPr>
              <a:xfrm>
                <a:off x="7183545" y="3895191"/>
                <a:ext cx="968571" cy="334596"/>
              </a:xfrm>
              <a:prstGeom prst="roundRect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</a:rPr>
                  <a:t>map2style</a:t>
                </a:r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83BF888D-5579-4408-0B10-9484730A0F11}"/>
                  </a:ext>
                </a:extLst>
              </p:cNvPr>
              <p:cNvSpPr/>
              <p:nvPr/>
            </p:nvSpPr>
            <p:spPr>
              <a:xfrm>
                <a:off x="6180947" y="3806042"/>
                <a:ext cx="3031879" cy="1232475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8C88DB4B-7AFE-842A-DDEC-823313760DED}"/>
                  </a:ext>
                </a:extLst>
              </p:cNvPr>
              <p:cNvSpPr txBox="1"/>
              <p:nvPr/>
            </p:nvSpPr>
            <p:spPr>
              <a:xfrm>
                <a:off x="8736681" y="4761518"/>
                <a:ext cx="578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7-18</a:t>
                </a:r>
                <a:endParaRPr lang="zh-CN" altLang="en-US" sz="1200" dirty="0"/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8F14116C-1124-56DD-21A0-B784F7071041}"/>
                </a:ext>
              </a:extLst>
            </p:cNvPr>
            <p:cNvGrpSpPr/>
            <p:nvPr/>
          </p:nvGrpSpPr>
          <p:grpSpPr>
            <a:xfrm>
              <a:off x="210014" y="59377"/>
              <a:ext cx="7788018" cy="5608488"/>
              <a:chOff x="210014" y="59377"/>
              <a:chExt cx="7788018" cy="5608488"/>
            </a:xfrm>
          </p:grpSpPr>
          <p:pic>
            <p:nvPicPr>
              <p:cNvPr id="120" name="图片 119">
                <a:extLst>
                  <a:ext uri="{FF2B5EF4-FFF2-40B4-BE49-F238E27FC236}">
                    <a16:creationId xmlns:a16="http://schemas.microsoft.com/office/drawing/2014/main" id="{07D58CE7-59FA-A13D-D5D7-9B6B777384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39"/>
              <a:stretch/>
            </p:blipFill>
            <p:spPr>
              <a:xfrm>
                <a:off x="5100453" y="136587"/>
                <a:ext cx="2838168" cy="1576503"/>
              </a:xfrm>
              <a:prstGeom prst="rect">
                <a:avLst/>
              </a:prstGeom>
            </p:spPr>
          </p:pic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65298642-B027-3EA7-77DF-02F2DC4763BA}"/>
                  </a:ext>
                </a:extLst>
              </p:cNvPr>
              <p:cNvSpPr/>
              <p:nvPr/>
            </p:nvSpPr>
            <p:spPr>
              <a:xfrm>
                <a:off x="6003584" y="1853633"/>
                <a:ext cx="968571" cy="334596"/>
              </a:xfrm>
              <a:prstGeom prst="roundRect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</a:rPr>
                  <a:t>map2style</a:t>
                </a:r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FCF27ED5-E6DA-1485-D15B-51C9D1C9AEC2}"/>
                  </a:ext>
                </a:extLst>
              </p:cNvPr>
              <p:cNvSpPr/>
              <p:nvPr/>
            </p:nvSpPr>
            <p:spPr>
              <a:xfrm>
                <a:off x="5995039" y="2418069"/>
                <a:ext cx="968571" cy="334596"/>
              </a:xfrm>
              <a:prstGeom prst="roundRect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</a:rPr>
                  <a:t>map2style</a:t>
                </a:r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0745FCA4-D88B-5D70-A205-2FB97271D850}"/>
                  </a:ext>
                </a:extLst>
              </p:cNvPr>
              <p:cNvSpPr/>
              <p:nvPr/>
            </p:nvSpPr>
            <p:spPr>
              <a:xfrm>
                <a:off x="5011228" y="59377"/>
                <a:ext cx="2986804" cy="2760205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D2F987CD-7A91-A47E-75E6-F6833B13177A}"/>
                  </a:ext>
                </a:extLst>
              </p:cNvPr>
              <p:cNvGrpSpPr/>
              <p:nvPr/>
            </p:nvGrpSpPr>
            <p:grpSpPr>
              <a:xfrm>
                <a:off x="210014" y="1891161"/>
                <a:ext cx="2488327" cy="3769953"/>
                <a:chOff x="210014" y="1891161"/>
                <a:chExt cx="2488327" cy="3769953"/>
              </a:xfrm>
            </p:grpSpPr>
            <p:sp>
              <p:nvSpPr>
                <p:cNvPr id="149" name="立方体 148">
                  <a:extLst>
                    <a:ext uri="{FF2B5EF4-FFF2-40B4-BE49-F238E27FC236}">
                      <a16:creationId xmlns:a16="http://schemas.microsoft.com/office/drawing/2014/main" id="{95D6A182-EA1E-B799-B425-C938510A20C9}"/>
                    </a:ext>
                  </a:extLst>
                </p:cNvPr>
                <p:cNvSpPr/>
                <p:nvPr/>
              </p:nvSpPr>
              <p:spPr>
                <a:xfrm>
                  <a:off x="210014" y="4852530"/>
                  <a:ext cx="2488327" cy="808584"/>
                </a:xfrm>
                <a:prstGeom prst="cube">
                  <a:avLst>
                    <a:gd name="adj" fmla="val 9186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0" name="立方体 149">
                  <a:extLst>
                    <a:ext uri="{FF2B5EF4-FFF2-40B4-BE49-F238E27FC236}">
                      <a16:creationId xmlns:a16="http://schemas.microsoft.com/office/drawing/2014/main" id="{78152A1C-64B6-549B-CACC-DD1CCE56B660}"/>
                    </a:ext>
                  </a:extLst>
                </p:cNvPr>
                <p:cNvSpPr/>
                <p:nvPr/>
              </p:nvSpPr>
              <p:spPr>
                <a:xfrm>
                  <a:off x="562978" y="3363576"/>
                  <a:ext cx="1998537" cy="838626"/>
                </a:xfrm>
                <a:prstGeom prst="cube">
                  <a:avLst>
                    <a:gd name="adj" fmla="val 9186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1" name="立方体 150">
                  <a:extLst>
                    <a:ext uri="{FF2B5EF4-FFF2-40B4-BE49-F238E27FC236}">
                      <a16:creationId xmlns:a16="http://schemas.microsoft.com/office/drawing/2014/main" id="{5FBB422B-7A86-A3D0-6B5F-D946AFD7879B}"/>
                    </a:ext>
                  </a:extLst>
                </p:cNvPr>
                <p:cNvSpPr/>
                <p:nvPr/>
              </p:nvSpPr>
              <p:spPr>
                <a:xfrm>
                  <a:off x="824236" y="1891161"/>
                  <a:ext cx="1628020" cy="680313"/>
                </a:xfrm>
                <a:prstGeom prst="cube">
                  <a:avLst>
                    <a:gd name="adj" fmla="val 9186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713C8482-2F7A-1A97-D580-346AD464C024}"/>
                  </a:ext>
                </a:extLst>
              </p:cNvPr>
              <p:cNvGrpSpPr/>
              <p:nvPr/>
            </p:nvGrpSpPr>
            <p:grpSpPr>
              <a:xfrm>
                <a:off x="2397103" y="1897912"/>
                <a:ext cx="2488327" cy="3769953"/>
                <a:chOff x="210014" y="1891161"/>
                <a:chExt cx="2488327" cy="3769953"/>
              </a:xfrm>
            </p:grpSpPr>
            <p:sp>
              <p:nvSpPr>
                <p:cNvPr id="156" name="立方体 155">
                  <a:extLst>
                    <a:ext uri="{FF2B5EF4-FFF2-40B4-BE49-F238E27FC236}">
                      <a16:creationId xmlns:a16="http://schemas.microsoft.com/office/drawing/2014/main" id="{B3439FFC-C7F2-9952-64C0-76D3D5EBEF08}"/>
                    </a:ext>
                  </a:extLst>
                </p:cNvPr>
                <p:cNvSpPr/>
                <p:nvPr/>
              </p:nvSpPr>
              <p:spPr>
                <a:xfrm>
                  <a:off x="210014" y="4852530"/>
                  <a:ext cx="2488327" cy="808584"/>
                </a:xfrm>
                <a:prstGeom prst="cube">
                  <a:avLst>
                    <a:gd name="adj" fmla="val 9186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7" name="立方体 156">
                  <a:extLst>
                    <a:ext uri="{FF2B5EF4-FFF2-40B4-BE49-F238E27FC236}">
                      <a16:creationId xmlns:a16="http://schemas.microsoft.com/office/drawing/2014/main" id="{565D5B7E-885C-FA2B-392F-6D4FA5A9AA42}"/>
                    </a:ext>
                  </a:extLst>
                </p:cNvPr>
                <p:cNvSpPr/>
                <p:nvPr/>
              </p:nvSpPr>
              <p:spPr>
                <a:xfrm>
                  <a:off x="562978" y="3363576"/>
                  <a:ext cx="1998537" cy="838626"/>
                </a:xfrm>
                <a:prstGeom prst="cube">
                  <a:avLst>
                    <a:gd name="adj" fmla="val 9186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8" name="立方体 157">
                  <a:extLst>
                    <a:ext uri="{FF2B5EF4-FFF2-40B4-BE49-F238E27FC236}">
                      <a16:creationId xmlns:a16="http://schemas.microsoft.com/office/drawing/2014/main" id="{5141CFE3-45F2-C79D-0180-B6E6811A935A}"/>
                    </a:ext>
                  </a:extLst>
                </p:cNvPr>
                <p:cNvSpPr/>
                <p:nvPr/>
              </p:nvSpPr>
              <p:spPr>
                <a:xfrm>
                  <a:off x="824236" y="1891161"/>
                  <a:ext cx="1628020" cy="680313"/>
                </a:xfrm>
                <a:prstGeom prst="cube">
                  <a:avLst>
                    <a:gd name="adj" fmla="val 9186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159" name="直接箭头连接符 158">
                <a:extLst>
                  <a:ext uri="{FF2B5EF4-FFF2-40B4-BE49-F238E27FC236}">
                    <a16:creationId xmlns:a16="http://schemas.microsoft.com/office/drawing/2014/main" id="{0F8A9F37-DB46-53C4-2608-1210E6AD9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007" y="4208953"/>
                <a:ext cx="0" cy="9317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03C2E5FE-8A35-A441-28BE-4966DD1A76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2197" y="2544089"/>
                <a:ext cx="0" cy="10541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流程图: 或者 164">
                <a:extLst>
                  <a:ext uri="{FF2B5EF4-FFF2-40B4-BE49-F238E27FC236}">
                    <a16:creationId xmlns:a16="http://schemas.microsoft.com/office/drawing/2014/main" id="{D6242B7A-1F02-8FD7-DB10-E1A3B54A25F7}"/>
                  </a:ext>
                </a:extLst>
              </p:cNvPr>
              <p:cNvSpPr/>
              <p:nvPr/>
            </p:nvSpPr>
            <p:spPr>
              <a:xfrm>
                <a:off x="3822620" y="2959929"/>
                <a:ext cx="159232" cy="170469"/>
              </a:xfrm>
              <a:prstGeom prst="flowChartOr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6" name="直接箭头连接符 165">
                <a:extLst>
                  <a:ext uri="{FF2B5EF4-FFF2-40B4-BE49-F238E27FC236}">
                    <a16:creationId xmlns:a16="http://schemas.microsoft.com/office/drawing/2014/main" id="{9A630D1B-8CAA-BA74-F3EE-55156EC58A51}"/>
                  </a:ext>
                </a:extLst>
              </p:cNvPr>
              <p:cNvCxnSpPr>
                <a:cxnSpLocks/>
                <a:endCxn id="165" idx="0"/>
              </p:cNvCxnSpPr>
              <p:nvPr/>
            </p:nvCxnSpPr>
            <p:spPr>
              <a:xfrm>
                <a:off x="3902236" y="2561235"/>
                <a:ext cx="0" cy="398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直接箭头连接符 166">
                <a:extLst>
                  <a:ext uri="{FF2B5EF4-FFF2-40B4-BE49-F238E27FC236}">
                    <a16:creationId xmlns:a16="http://schemas.microsoft.com/office/drawing/2014/main" id="{B8432327-4F12-AF91-83D1-04EC920451B8}"/>
                  </a:ext>
                </a:extLst>
              </p:cNvPr>
              <p:cNvCxnSpPr>
                <a:cxnSpLocks/>
                <a:stCxn id="165" idx="4"/>
              </p:cNvCxnSpPr>
              <p:nvPr/>
            </p:nvCxnSpPr>
            <p:spPr>
              <a:xfrm>
                <a:off x="3902236" y="3130398"/>
                <a:ext cx="0" cy="421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流程图: 或者 168">
                <a:extLst>
                  <a:ext uri="{FF2B5EF4-FFF2-40B4-BE49-F238E27FC236}">
                    <a16:creationId xmlns:a16="http://schemas.microsoft.com/office/drawing/2014/main" id="{1C075D2D-C644-F1A1-18B6-525E9EC15D6B}"/>
                  </a:ext>
                </a:extLst>
              </p:cNvPr>
              <p:cNvSpPr/>
              <p:nvPr/>
            </p:nvSpPr>
            <p:spPr>
              <a:xfrm>
                <a:off x="3822620" y="4600821"/>
                <a:ext cx="159232" cy="170469"/>
              </a:xfrm>
              <a:prstGeom prst="flowChartOr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0" name="直接箭头连接符 169">
                <a:extLst>
                  <a:ext uri="{FF2B5EF4-FFF2-40B4-BE49-F238E27FC236}">
                    <a16:creationId xmlns:a16="http://schemas.microsoft.com/office/drawing/2014/main" id="{C1DFBD4B-F979-4DC3-3A50-B625D67E2600}"/>
                  </a:ext>
                </a:extLst>
              </p:cNvPr>
              <p:cNvCxnSpPr>
                <a:cxnSpLocks/>
                <a:endCxn id="169" idx="0"/>
              </p:cNvCxnSpPr>
              <p:nvPr/>
            </p:nvCxnSpPr>
            <p:spPr>
              <a:xfrm>
                <a:off x="3902236" y="4202127"/>
                <a:ext cx="0" cy="398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接箭头连接符 170">
                <a:extLst>
                  <a:ext uri="{FF2B5EF4-FFF2-40B4-BE49-F238E27FC236}">
                    <a16:creationId xmlns:a16="http://schemas.microsoft.com/office/drawing/2014/main" id="{531F925C-1A14-5F30-42A2-6037FF57F5AB}"/>
                  </a:ext>
                </a:extLst>
              </p:cNvPr>
              <p:cNvCxnSpPr>
                <a:cxnSpLocks/>
                <a:stCxn id="169" idx="4"/>
              </p:cNvCxnSpPr>
              <p:nvPr/>
            </p:nvCxnSpPr>
            <p:spPr>
              <a:xfrm>
                <a:off x="3902236" y="4771290"/>
                <a:ext cx="0" cy="3693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直接箭头连接符 172">
                <a:extLst>
                  <a:ext uri="{FF2B5EF4-FFF2-40B4-BE49-F238E27FC236}">
                    <a16:creationId xmlns:a16="http://schemas.microsoft.com/office/drawing/2014/main" id="{160D18D2-3F8E-8904-4B53-64C6273FA1E9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>
                <a:off x="1612197" y="3045164"/>
                <a:ext cx="221042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351E843A-21ED-57E3-094A-A82C1FF35A4D}"/>
                  </a:ext>
                </a:extLst>
              </p:cNvPr>
              <p:cNvGrpSpPr/>
              <p:nvPr/>
            </p:nvGrpSpPr>
            <p:grpSpPr>
              <a:xfrm>
                <a:off x="2274125" y="2094296"/>
                <a:ext cx="1707268" cy="344464"/>
                <a:chOff x="2194968" y="1931004"/>
                <a:chExt cx="1707268" cy="344464"/>
              </a:xfrm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A4DAFCE8-F46D-6C42-932E-40F8F7129BE2}"/>
                    </a:ext>
                  </a:extLst>
                </p:cNvPr>
                <p:cNvSpPr/>
                <p:nvPr/>
              </p:nvSpPr>
              <p:spPr>
                <a:xfrm>
                  <a:off x="3732204" y="2154096"/>
                  <a:ext cx="170032" cy="121372"/>
                </a:xfrm>
                <a:prstGeom prst="ellipse">
                  <a:avLst/>
                </a:prstGeom>
                <a:solidFill>
                  <a:srgbClr val="E8F3E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9" name="连接符: 肘形 178">
                  <a:extLst>
                    <a:ext uri="{FF2B5EF4-FFF2-40B4-BE49-F238E27FC236}">
                      <a16:creationId xmlns:a16="http://schemas.microsoft.com/office/drawing/2014/main" id="{38F0A719-914B-CE46-05A1-1DE7DD1FA4BE}"/>
                    </a:ext>
                  </a:extLst>
                </p:cNvPr>
                <p:cNvCxnSpPr>
                  <a:cxnSpLocks/>
                  <a:endCxn id="178" idx="0"/>
                </p:cNvCxnSpPr>
                <p:nvPr/>
              </p:nvCxnSpPr>
              <p:spPr>
                <a:xfrm>
                  <a:off x="2194968" y="1931004"/>
                  <a:ext cx="1622252" cy="22309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5" name="直接箭头连接符 184">
                <a:extLst>
                  <a:ext uri="{FF2B5EF4-FFF2-40B4-BE49-F238E27FC236}">
                    <a16:creationId xmlns:a16="http://schemas.microsoft.com/office/drawing/2014/main" id="{8AD1E064-22E6-BD5A-CF4C-06861371E52C}"/>
                  </a:ext>
                </a:extLst>
              </p:cNvPr>
              <p:cNvCxnSpPr>
                <a:cxnSpLocks/>
                <a:endCxn id="169" idx="2"/>
              </p:cNvCxnSpPr>
              <p:nvPr/>
            </p:nvCxnSpPr>
            <p:spPr>
              <a:xfrm>
                <a:off x="1535007" y="4686056"/>
                <a:ext cx="228761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接箭头连接符 188">
                <a:extLst>
                  <a:ext uri="{FF2B5EF4-FFF2-40B4-BE49-F238E27FC236}">
                    <a16:creationId xmlns:a16="http://schemas.microsoft.com/office/drawing/2014/main" id="{D52BA460-B630-7374-3928-8F58054971D1}"/>
                  </a:ext>
                </a:extLst>
              </p:cNvPr>
              <p:cNvCxnSpPr/>
              <p:nvPr/>
            </p:nvCxnSpPr>
            <p:spPr>
              <a:xfrm>
                <a:off x="4316681" y="2256312"/>
                <a:ext cx="69454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接箭头连接符 189">
                <a:extLst>
                  <a:ext uri="{FF2B5EF4-FFF2-40B4-BE49-F238E27FC236}">
                    <a16:creationId xmlns:a16="http://schemas.microsoft.com/office/drawing/2014/main" id="{62A24851-19E8-DB85-ADA1-8A3CC5313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6174" y="3786249"/>
                <a:ext cx="69454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>
                <a:extLst>
                  <a:ext uri="{FF2B5EF4-FFF2-40B4-BE49-F238E27FC236}">
                    <a16:creationId xmlns:a16="http://schemas.microsoft.com/office/drawing/2014/main" id="{E7DC337F-D00D-FDB2-B1A6-D17D7355F9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8873" y="5274623"/>
                <a:ext cx="5418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94" name="文本框 193">
            <a:extLst>
              <a:ext uri="{FF2B5EF4-FFF2-40B4-BE49-F238E27FC236}">
                <a16:creationId xmlns:a16="http://schemas.microsoft.com/office/drawing/2014/main" id="{4F3B1F6E-5804-97A5-32E1-9CD4E04EF8D8}"/>
              </a:ext>
            </a:extLst>
          </p:cNvPr>
          <p:cNvSpPr txBox="1"/>
          <p:nvPr/>
        </p:nvSpPr>
        <p:spPr>
          <a:xfrm>
            <a:off x="5258204" y="6396070"/>
            <a:ext cx="2223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c) Map2style</a:t>
            </a:r>
            <a:endParaRPr lang="zh-CN" altLang="en-US" sz="1600" dirty="0"/>
          </a:p>
        </p:txBody>
      </p: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60754B8D-DECC-3646-3B2E-537F6FE6DA03}"/>
              </a:ext>
            </a:extLst>
          </p:cNvPr>
          <p:cNvGrpSpPr/>
          <p:nvPr/>
        </p:nvGrpSpPr>
        <p:grpSpPr>
          <a:xfrm>
            <a:off x="8040437" y="1346004"/>
            <a:ext cx="2513820" cy="3936670"/>
            <a:chOff x="8273819" y="433347"/>
            <a:chExt cx="2513820" cy="2232562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6A333431-FFA5-0628-19C5-F3288FEBE96F}"/>
                </a:ext>
              </a:extLst>
            </p:cNvPr>
            <p:cNvSpPr/>
            <p:nvPr/>
          </p:nvSpPr>
          <p:spPr>
            <a:xfrm>
              <a:off x="8273819" y="433347"/>
              <a:ext cx="2513820" cy="2232562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40D930C1-05A6-B745-E537-3FB4C5BE0605}"/>
                    </a:ext>
                  </a:extLst>
                </p:cNvPr>
                <p:cNvSpPr/>
                <p:nvPr/>
              </p:nvSpPr>
              <p:spPr>
                <a:xfrm>
                  <a:off x="8476873" y="835230"/>
                  <a:ext cx="2024743" cy="11359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solidFill>
                    <a:srgbClr val="002060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20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40D930C1-05A6-B745-E537-3FB4C5BE0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6873" y="835230"/>
                  <a:ext cx="2024743" cy="113599"/>
                </a:xfrm>
                <a:prstGeom prst="rect">
                  <a:avLst/>
                </a:prstGeom>
                <a:blipFill>
                  <a:blip r:embed="rId3"/>
                  <a:stretch>
                    <a:fillRect b="-5714"/>
                  </a:stretch>
                </a:blipFill>
                <a:ln>
                  <a:solidFill>
                    <a:srgbClr val="002060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3E7D0B18-BBD4-4183-DB0D-48AB83778FC6}"/>
                </a:ext>
              </a:extLst>
            </p:cNvPr>
            <p:cNvSpPr txBox="1"/>
            <p:nvPr/>
          </p:nvSpPr>
          <p:spPr>
            <a:xfrm>
              <a:off x="9387075" y="1653429"/>
              <a:ext cx="267195" cy="646331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.</a:t>
              </a:r>
            </a:p>
            <a:p>
              <a:r>
                <a:rPr lang="en-US" altLang="zh-CN" sz="1200" dirty="0"/>
                <a:t>.</a:t>
              </a:r>
            </a:p>
            <a:p>
              <a:r>
                <a:rPr lang="en-US" altLang="zh-CN" sz="1200" dirty="0"/>
                <a:t>.</a:t>
              </a:r>
              <a:endParaRPr lang="zh-CN" altLang="en-US" sz="1200" dirty="0"/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310C11FE-9C78-268A-7424-11D8C07FF205}"/>
              </a:ext>
            </a:extLst>
          </p:cNvPr>
          <p:cNvGrpSpPr/>
          <p:nvPr/>
        </p:nvGrpSpPr>
        <p:grpSpPr>
          <a:xfrm>
            <a:off x="11184278" y="2147157"/>
            <a:ext cx="218325" cy="2024743"/>
            <a:chOff x="10675942" y="1690646"/>
            <a:chExt cx="218325" cy="2024743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466A8503-28F6-8335-D0C9-E8A3637E395D}"/>
                </a:ext>
              </a:extLst>
            </p:cNvPr>
            <p:cNvSpPr/>
            <p:nvPr/>
          </p:nvSpPr>
          <p:spPr>
            <a:xfrm rot="5400000">
              <a:off x="9807675" y="2628797"/>
              <a:ext cx="2024743" cy="148441"/>
            </a:xfrm>
            <a:prstGeom prst="rect">
              <a:avLst/>
            </a:prstGeom>
            <a:solidFill>
              <a:srgbClr val="99FFCC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DFB1B04B-59CC-A785-419A-07CBED045865}"/>
                    </a:ext>
                  </a:extLst>
                </p:cNvPr>
                <p:cNvSpPr txBox="1"/>
                <p:nvPr/>
              </p:nvSpPr>
              <p:spPr>
                <a:xfrm>
                  <a:off x="10675942" y="2584321"/>
                  <a:ext cx="2183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zh-CN" sz="120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DFB1B04B-59CC-A785-419A-07CBED045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5942" y="2584321"/>
                  <a:ext cx="218325" cy="276999"/>
                </a:xfrm>
                <a:prstGeom prst="rect">
                  <a:avLst/>
                </a:prstGeom>
                <a:blipFill>
                  <a:blip r:embed="rId4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D096CCFD-4633-4FAF-DE57-E3F14D130CF9}"/>
              </a:ext>
            </a:extLst>
          </p:cNvPr>
          <p:cNvCxnSpPr>
            <a:cxnSpLocks/>
            <a:stCxn id="219" idx="3"/>
            <a:endCxn id="195" idx="1"/>
          </p:cNvCxnSpPr>
          <p:nvPr/>
        </p:nvCxnSpPr>
        <p:spPr>
          <a:xfrm>
            <a:off x="7402000" y="3314338"/>
            <a:ext cx="6384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矩形 218">
            <a:extLst>
              <a:ext uri="{FF2B5EF4-FFF2-40B4-BE49-F238E27FC236}">
                <a16:creationId xmlns:a16="http://schemas.microsoft.com/office/drawing/2014/main" id="{3DDF5327-8B27-C6A2-DA40-99334FDE45A8}"/>
              </a:ext>
            </a:extLst>
          </p:cNvPr>
          <p:cNvSpPr/>
          <p:nvPr/>
        </p:nvSpPr>
        <p:spPr>
          <a:xfrm>
            <a:off x="53439" y="421574"/>
            <a:ext cx="7348561" cy="57855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: 圆角 220">
            <a:extLst>
              <a:ext uri="{FF2B5EF4-FFF2-40B4-BE49-F238E27FC236}">
                <a16:creationId xmlns:a16="http://schemas.microsoft.com/office/drawing/2014/main" id="{1EA5330D-3209-44C0-4438-4BE688C999CF}"/>
              </a:ext>
            </a:extLst>
          </p:cNvPr>
          <p:cNvSpPr/>
          <p:nvPr/>
        </p:nvSpPr>
        <p:spPr>
          <a:xfrm>
            <a:off x="9995159" y="600060"/>
            <a:ext cx="694706" cy="241463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average</a:t>
            </a:r>
            <a:endParaRPr lang="zh-CN" altLang="en-US" sz="1200" dirty="0"/>
          </a:p>
        </p:txBody>
      </p:sp>
      <p:cxnSp>
        <p:nvCxnSpPr>
          <p:cNvPr id="223" name="连接符: 肘形 222">
            <a:extLst>
              <a:ext uri="{FF2B5EF4-FFF2-40B4-BE49-F238E27FC236}">
                <a16:creationId xmlns:a16="http://schemas.microsoft.com/office/drawing/2014/main" id="{B54C4C97-7DDE-48F0-0577-7321A2EC3AA7}"/>
              </a:ext>
            </a:extLst>
          </p:cNvPr>
          <p:cNvCxnSpPr>
            <a:stCxn id="195" idx="0"/>
            <a:endCxn id="221" idx="1"/>
          </p:cNvCxnSpPr>
          <p:nvPr/>
        </p:nvCxnSpPr>
        <p:spPr>
          <a:xfrm rot="5400000" flipH="1" flipV="1">
            <a:off x="9333647" y="684492"/>
            <a:ext cx="625212" cy="697812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6" name="连接符: 肘形 225">
            <a:extLst>
              <a:ext uri="{FF2B5EF4-FFF2-40B4-BE49-F238E27FC236}">
                <a16:creationId xmlns:a16="http://schemas.microsoft.com/office/drawing/2014/main" id="{3A417945-E0EE-05CD-A4BA-8F9E661C33BD}"/>
              </a:ext>
            </a:extLst>
          </p:cNvPr>
          <p:cNvCxnSpPr>
            <a:stCxn id="221" idx="3"/>
            <a:endCxn id="206" idx="1"/>
          </p:cNvCxnSpPr>
          <p:nvPr/>
        </p:nvCxnSpPr>
        <p:spPr>
          <a:xfrm>
            <a:off x="10689865" y="720792"/>
            <a:ext cx="638517" cy="1426365"/>
          </a:xfrm>
          <a:prstGeom prst="bentConnector2">
            <a:avLst/>
          </a:prstGeom>
          <a:ln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1" name="文本框 230">
            <a:extLst>
              <a:ext uri="{FF2B5EF4-FFF2-40B4-BE49-F238E27FC236}">
                <a16:creationId xmlns:a16="http://schemas.microsoft.com/office/drawing/2014/main" id="{7F7AEC1C-1DD2-1CE4-0606-AE7D60C8A7CF}"/>
              </a:ext>
            </a:extLst>
          </p:cNvPr>
          <p:cNvSpPr txBox="1"/>
          <p:nvPr/>
        </p:nvSpPr>
        <p:spPr>
          <a:xfrm>
            <a:off x="10676103" y="2890905"/>
            <a:ext cx="26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+</a:t>
            </a:r>
            <a:endParaRPr lang="zh-CN" altLang="en-US" sz="2400" dirty="0"/>
          </a:p>
        </p:txBody>
      </p:sp>
      <p:cxnSp>
        <p:nvCxnSpPr>
          <p:cNvPr id="236" name="连接符: 肘形 235">
            <a:extLst>
              <a:ext uri="{FF2B5EF4-FFF2-40B4-BE49-F238E27FC236}">
                <a16:creationId xmlns:a16="http://schemas.microsoft.com/office/drawing/2014/main" id="{CDEA5071-233F-EE6E-8C9E-69CE0253288F}"/>
              </a:ext>
            </a:extLst>
          </p:cNvPr>
          <p:cNvCxnSpPr>
            <a:cxnSpLocks/>
            <a:stCxn id="212" idx="3"/>
            <a:endCxn id="195" idx="2"/>
          </p:cNvCxnSpPr>
          <p:nvPr/>
        </p:nvCxnSpPr>
        <p:spPr>
          <a:xfrm flipH="1">
            <a:off x="9297347" y="3179332"/>
            <a:ext cx="2105256" cy="2103342"/>
          </a:xfrm>
          <a:prstGeom prst="bentConnector4">
            <a:avLst>
              <a:gd name="adj1" fmla="val -18756"/>
              <a:gd name="adj2" fmla="val 12865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ECE65F0C-277D-DA23-3060-A00E8485D193}"/>
                  </a:ext>
                </a:extLst>
              </p:cNvPr>
              <p:cNvSpPr/>
              <p:nvPr/>
            </p:nvSpPr>
            <p:spPr>
              <a:xfrm>
                <a:off x="8263752" y="2582803"/>
                <a:ext cx="2024743" cy="200309"/>
              </a:xfrm>
              <a:prstGeom prst="rect">
                <a:avLst/>
              </a:prstGeom>
              <a:solidFill>
                <a:srgbClr val="FFCC99"/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2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ECE65F0C-277D-DA23-3060-A00E8485D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52" y="2582803"/>
                <a:ext cx="2024743" cy="20030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A3119656-9D87-4994-65E2-3CC12674F683}"/>
                  </a:ext>
                </a:extLst>
              </p:cNvPr>
              <p:cNvSpPr/>
              <p:nvPr/>
            </p:nvSpPr>
            <p:spPr>
              <a:xfrm>
                <a:off x="8264204" y="3122260"/>
                <a:ext cx="2024743" cy="200309"/>
              </a:xfrm>
              <a:prstGeom prst="rect">
                <a:avLst/>
              </a:prstGeom>
              <a:solidFill>
                <a:srgbClr val="FFCC99"/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2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A3119656-9D87-4994-65E2-3CC12674F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204" y="3122260"/>
                <a:ext cx="2024743" cy="200309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18A1B53D-6787-2699-DAC6-1BE9691AC010}"/>
                  </a:ext>
                </a:extLst>
              </p:cNvPr>
              <p:cNvSpPr/>
              <p:nvPr/>
            </p:nvSpPr>
            <p:spPr>
              <a:xfrm>
                <a:off x="8263753" y="4338925"/>
                <a:ext cx="2024743" cy="200309"/>
              </a:xfrm>
              <a:prstGeom prst="rect">
                <a:avLst/>
              </a:prstGeom>
              <a:solidFill>
                <a:srgbClr val="FFCC99"/>
              </a:solidFill>
              <a:ln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2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18A1B53D-6787-2699-DAC6-1BE9691AC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53" y="4338925"/>
                <a:ext cx="2024743" cy="20030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  <a:ln>
                <a:solidFill>
                  <a:srgbClr val="00206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641E7AE4-C561-31E1-40AA-3336E44AAB76}"/>
                  </a:ext>
                </a:extLst>
              </p:cNvPr>
              <p:cNvSpPr txBox="1"/>
              <p:nvPr/>
            </p:nvSpPr>
            <p:spPr>
              <a:xfrm>
                <a:off x="9419193" y="4913948"/>
                <a:ext cx="125691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altLang="zh-CN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(1×512)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641E7AE4-C561-31E1-40AA-3336E44A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93" y="4913948"/>
                <a:ext cx="1256910" cy="246221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文本框 267">
            <a:extLst>
              <a:ext uri="{FF2B5EF4-FFF2-40B4-BE49-F238E27FC236}">
                <a16:creationId xmlns:a16="http://schemas.microsoft.com/office/drawing/2014/main" id="{2A4CE1AA-12F4-89AE-E78E-69EB06A7659E}"/>
              </a:ext>
            </a:extLst>
          </p:cNvPr>
          <p:cNvSpPr txBox="1"/>
          <p:nvPr/>
        </p:nvSpPr>
        <p:spPr>
          <a:xfrm>
            <a:off x="2908790" y="492735"/>
            <a:ext cx="176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+mj-ea"/>
                <a:ea typeface="+mj-ea"/>
              </a:rPr>
              <a:t>pSp Encoder</a:t>
            </a:r>
            <a:endParaRPr lang="zh-CN" altLang="en-US" sz="1400" i="1" dirty="0">
              <a:latin typeface="+mj-ea"/>
              <a:ea typeface="+mj-ea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96A5B897-27AB-F73B-43F5-65C9F94BE3F7}"/>
              </a:ext>
            </a:extLst>
          </p:cNvPr>
          <p:cNvSpPr txBox="1"/>
          <p:nvPr/>
        </p:nvSpPr>
        <p:spPr>
          <a:xfrm>
            <a:off x="8785577" y="6375789"/>
            <a:ext cx="2223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d) Add </a:t>
            </a:r>
            <a:r>
              <a:rPr lang="en-US" altLang="zh-CN" sz="1600" dirty="0" err="1"/>
              <a:t>latent_avg</a:t>
            </a:r>
            <a:endParaRPr lang="zh-CN" altLang="en-US" sz="1600" dirty="0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E5F52AF2-D4C0-1B6B-515B-8D32498829E7}"/>
              </a:ext>
            </a:extLst>
          </p:cNvPr>
          <p:cNvSpPr/>
          <p:nvPr/>
        </p:nvSpPr>
        <p:spPr>
          <a:xfrm>
            <a:off x="880703" y="5474525"/>
            <a:ext cx="357836" cy="239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55A31A4E-E9E8-EFEC-5098-0E754CE1FDE9}"/>
              </a:ext>
            </a:extLst>
          </p:cNvPr>
          <p:cNvSpPr txBox="1"/>
          <p:nvPr/>
        </p:nvSpPr>
        <p:spPr>
          <a:xfrm>
            <a:off x="2093114" y="1770629"/>
            <a:ext cx="169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Input Image</a:t>
            </a:r>
            <a:endParaRPr lang="zh-CN" altLang="en-US" sz="1200" b="1" dirty="0"/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69699DDA-BFF1-689C-20BE-D010306CEE33}"/>
              </a:ext>
            </a:extLst>
          </p:cNvPr>
          <p:cNvSpPr txBox="1"/>
          <p:nvPr/>
        </p:nvSpPr>
        <p:spPr>
          <a:xfrm>
            <a:off x="8670472" y="1581309"/>
            <a:ext cx="6095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+mj-ea"/>
                <a:ea typeface="+mj-ea"/>
              </a:rPr>
              <a:t>latent code</a:t>
            </a:r>
            <a:endParaRPr lang="zh-CN" altLang="en-US" sz="1400" i="1" dirty="0">
              <a:latin typeface="+mj-ea"/>
              <a:ea typeface="+mj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8842A9B-4A41-EFCB-A127-B2A8D9D38E18}"/>
              </a:ext>
            </a:extLst>
          </p:cNvPr>
          <p:cNvSpPr/>
          <p:nvPr/>
        </p:nvSpPr>
        <p:spPr>
          <a:xfrm>
            <a:off x="5389671" y="4160892"/>
            <a:ext cx="879598" cy="296254"/>
          </a:xfrm>
          <a:prstGeom prst="roundRect">
            <a:avLst/>
          </a:prstGeom>
          <a:solidFill>
            <a:srgbClr val="CC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map2style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565D0C-8504-D73C-33B9-2E252BEA0C94}"/>
              </a:ext>
            </a:extLst>
          </p:cNvPr>
          <p:cNvSpPr txBox="1"/>
          <p:nvPr/>
        </p:nvSpPr>
        <p:spPr>
          <a:xfrm>
            <a:off x="5723365" y="4994149"/>
            <a:ext cx="24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.</a:t>
            </a:r>
          </a:p>
          <a:p>
            <a:r>
              <a:rPr lang="en-US" altLang="zh-CN" sz="800" dirty="0"/>
              <a:t>.</a:t>
            </a:r>
          </a:p>
          <a:p>
            <a:r>
              <a:rPr lang="en-US" altLang="zh-CN" sz="800" dirty="0"/>
              <a:t>.</a:t>
            </a:r>
            <a:endParaRPr lang="zh-CN" altLang="en-US" sz="800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725D947-4113-C430-50EC-7425553BE01A}"/>
              </a:ext>
            </a:extLst>
          </p:cNvPr>
          <p:cNvSpPr/>
          <p:nvPr/>
        </p:nvSpPr>
        <p:spPr>
          <a:xfrm>
            <a:off x="5394831" y="5424604"/>
            <a:ext cx="866521" cy="296254"/>
          </a:xfrm>
          <a:prstGeom prst="roundRect">
            <a:avLst/>
          </a:prstGeom>
          <a:solidFill>
            <a:srgbClr val="CC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map2style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FF555F-6E03-3E0B-577B-02FE848327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4" y="611286"/>
            <a:ext cx="1392148" cy="1392148"/>
          </a:xfrm>
          <a:prstGeom prst="rect">
            <a:avLst/>
          </a:prstGeom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5A6C03CD-28E9-06FF-6AC9-A533D799A002}"/>
              </a:ext>
            </a:extLst>
          </p:cNvPr>
          <p:cNvCxnSpPr>
            <a:cxnSpLocks/>
            <a:stCxn id="6" idx="1"/>
            <a:endCxn id="297" idx="1"/>
          </p:cNvCxnSpPr>
          <p:nvPr/>
        </p:nvCxnSpPr>
        <p:spPr>
          <a:xfrm rot="10800000" flipH="1" flipV="1">
            <a:off x="722333" y="1307360"/>
            <a:ext cx="158369" cy="4286950"/>
          </a:xfrm>
          <a:prstGeom prst="curvedConnector3">
            <a:avLst>
              <a:gd name="adj1" fmla="val -290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42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B485808-F4CA-EAAC-3D91-F6D2ECA441EC}"/>
              </a:ext>
            </a:extLst>
          </p:cNvPr>
          <p:cNvSpPr txBox="1"/>
          <p:nvPr/>
        </p:nvSpPr>
        <p:spPr>
          <a:xfrm>
            <a:off x="1872427" y="5003454"/>
            <a:ext cx="1157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+mn-ea"/>
              </a:rPr>
              <a:t>a) </a:t>
            </a:r>
            <a:r>
              <a:rPr lang="en-US" altLang="zh-CN" sz="1100" b="1" dirty="0" err="1">
                <a:latin typeface="+mn-ea"/>
              </a:rPr>
              <a:t>ResNet</a:t>
            </a:r>
            <a:endParaRPr lang="zh-CN" altLang="en-US" sz="1100" b="1" dirty="0">
              <a:latin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CEA312C-A492-5FA3-268B-462F51F6B770}"/>
              </a:ext>
            </a:extLst>
          </p:cNvPr>
          <p:cNvSpPr txBox="1"/>
          <p:nvPr/>
        </p:nvSpPr>
        <p:spPr>
          <a:xfrm>
            <a:off x="3592038" y="4993862"/>
            <a:ext cx="2223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+mn-ea"/>
              </a:rPr>
              <a:t>b) Feature pyramid</a:t>
            </a:r>
            <a:endParaRPr lang="zh-CN" altLang="en-US" sz="1100" b="1" dirty="0">
              <a:latin typeface="+mn-ea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4F3B1F6E-5804-97A5-32E1-9CD4E04EF8D8}"/>
              </a:ext>
            </a:extLst>
          </p:cNvPr>
          <p:cNvSpPr txBox="1"/>
          <p:nvPr/>
        </p:nvSpPr>
        <p:spPr>
          <a:xfrm>
            <a:off x="5633574" y="4998176"/>
            <a:ext cx="2223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+mn-ea"/>
              </a:rPr>
              <a:t>c) Map2style</a:t>
            </a:r>
            <a:endParaRPr lang="zh-CN" altLang="en-US" sz="1100" b="1" dirty="0">
              <a:latin typeface="+mn-ea"/>
            </a:endParaRPr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2A4CE1AA-12F4-89AE-E78E-69EB06A7659E}"/>
              </a:ext>
            </a:extLst>
          </p:cNvPr>
          <p:cNvSpPr txBox="1"/>
          <p:nvPr/>
        </p:nvSpPr>
        <p:spPr>
          <a:xfrm>
            <a:off x="3408218" y="1722585"/>
            <a:ext cx="176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pSp Encoder</a:t>
            </a:r>
            <a:endParaRPr lang="zh-CN" altLang="en-US" sz="1200" dirty="0">
              <a:latin typeface="+mn-ea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E5F52AF2-D4C0-1B6B-515B-8D32498829E7}"/>
              </a:ext>
            </a:extLst>
          </p:cNvPr>
          <p:cNvSpPr/>
          <p:nvPr/>
        </p:nvSpPr>
        <p:spPr>
          <a:xfrm>
            <a:off x="880703" y="5474525"/>
            <a:ext cx="357836" cy="239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268ABAAA-9C98-6844-5037-14CF654B2C9B}"/>
              </a:ext>
            </a:extLst>
          </p:cNvPr>
          <p:cNvSpPr txBox="1"/>
          <p:nvPr/>
        </p:nvSpPr>
        <p:spPr>
          <a:xfrm>
            <a:off x="2050493" y="4651187"/>
            <a:ext cx="1695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+mn-ea"/>
              </a:rPr>
              <a:t>Input Image</a:t>
            </a:r>
            <a:endParaRPr lang="zh-CN" altLang="en-US" sz="1000" dirty="0"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AD397C-6D14-EB93-432E-ABF48ECD84C4}"/>
              </a:ext>
            </a:extLst>
          </p:cNvPr>
          <p:cNvGrpSpPr/>
          <p:nvPr/>
        </p:nvGrpSpPr>
        <p:grpSpPr>
          <a:xfrm>
            <a:off x="1432679" y="2326466"/>
            <a:ext cx="2259748" cy="2405069"/>
            <a:chOff x="1034116" y="2303724"/>
            <a:chExt cx="2259748" cy="2405069"/>
          </a:xfrm>
        </p:grpSpPr>
        <p:sp>
          <p:nvSpPr>
            <p:cNvPr id="22" name="立方体 21">
              <a:extLst>
                <a:ext uri="{FF2B5EF4-FFF2-40B4-BE49-F238E27FC236}">
                  <a16:creationId xmlns:a16="http://schemas.microsoft.com/office/drawing/2014/main" id="{61E1247C-8ACF-70ED-8FD8-419E92CF37D5}"/>
                </a:ext>
              </a:extLst>
            </p:cNvPr>
            <p:cNvSpPr/>
            <p:nvPr/>
          </p:nvSpPr>
          <p:spPr>
            <a:xfrm>
              <a:off x="1034116" y="3992866"/>
              <a:ext cx="2259748" cy="715927"/>
            </a:xfrm>
            <a:prstGeom prst="cube">
              <a:avLst>
                <a:gd name="adj" fmla="val 91860"/>
              </a:avLst>
            </a:prstGeom>
            <a:ln>
              <a:solidFill>
                <a:schemeClr val="accent1">
                  <a:shade val="15000"/>
                  <a:alpha val="95000"/>
                </a:schemeClr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4B43964F-5CEE-B76D-DACE-D97958DA1F24}"/>
                </a:ext>
              </a:extLst>
            </p:cNvPr>
            <p:cNvSpPr/>
            <p:nvPr/>
          </p:nvSpPr>
          <p:spPr>
            <a:xfrm>
              <a:off x="1444482" y="3089012"/>
              <a:ext cx="1814950" cy="742526"/>
            </a:xfrm>
            <a:prstGeom prst="cube">
              <a:avLst>
                <a:gd name="adj" fmla="val 91860"/>
              </a:avLst>
            </a:prstGeom>
            <a:ln>
              <a:solidFill>
                <a:schemeClr val="accent1">
                  <a:shade val="15000"/>
                  <a:alpha val="95000"/>
                </a:schemeClr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立方体 23">
              <a:extLst>
                <a:ext uri="{FF2B5EF4-FFF2-40B4-BE49-F238E27FC236}">
                  <a16:creationId xmlns:a16="http://schemas.microsoft.com/office/drawing/2014/main" id="{86ED37CB-8880-28EE-E1AD-044E86F8B3D3}"/>
                </a:ext>
              </a:extLst>
            </p:cNvPr>
            <p:cNvSpPr/>
            <p:nvPr/>
          </p:nvSpPr>
          <p:spPr>
            <a:xfrm>
              <a:off x="1652466" y="2303724"/>
              <a:ext cx="1478469" cy="602354"/>
            </a:xfrm>
            <a:prstGeom prst="cube">
              <a:avLst>
                <a:gd name="adj" fmla="val 91860"/>
              </a:avLst>
            </a:prstGeom>
            <a:ln>
              <a:solidFill>
                <a:schemeClr val="accent1">
                  <a:shade val="15000"/>
                  <a:alpha val="95000"/>
                </a:schemeClr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A27651-615C-5FB8-7A84-1B1CAF9623FA}"/>
              </a:ext>
            </a:extLst>
          </p:cNvPr>
          <p:cNvGrpSpPr/>
          <p:nvPr/>
        </p:nvGrpSpPr>
        <p:grpSpPr>
          <a:xfrm>
            <a:off x="3432291" y="2346910"/>
            <a:ext cx="2259748" cy="2389670"/>
            <a:chOff x="3259432" y="2301650"/>
            <a:chExt cx="2259748" cy="2389670"/>
          </a:xfrm>
        </p:grpSpPr>
        <p:sp>
          <p:nvSpPr>
            <p:cNvPr id="25" name="立方体 24">
              <a:extLst>
                <a:ext uri="{FF2B5EF4-FFF2-40B4-BE49-F238E27FC236}">
                  <a16:creationId xmlns:a16="http://schemas.microsoft.com/office/drawing/2014/main" id="{41DDCE74-2BF6-D90A-47D3-2BBB6A7BCE31}"/>
                </a:ext>
              </a:extLst>
            </p:cNvPr>
            <p:cNvSpPr/>
            <p:nvPr/>
          </p:nvSpPr>
          <p:spPr>
            <a:xfrm>
              <a:off x="3259432" y="3975393"/>
              <a:ext cx="2259748" cy="715927"/>
            </a:xfrm>
            <a:prstGeom prst="cube">
              <a:avLst>
                <a:gd name="adj" fmla="val 9186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shade val="15000"/>
                  <a:alpha val="95000"/>
                </a:schemeClr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FB41F63D-ABBA-A61F-1993-D76B47F1489A}"/>
                </a:ext>
              </a:extLst>
            </p:cNvPr>
            <p:cNvSpPr/>
            <p:nvPr/>
          </p:nvSpPr>
          <p:spPr>
            <a:xfrm>
              <a:off x="3591274" y="3089012"/>
              <a:ext cx="1814950" cy="742526"/>
            </a:xfrm>
            <a:prstGeom prst="cube">
              <a:avLst>
                <a:gd name="adj" fmla="val 9186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shade val="15000"/>
                  <a:alpha val="95000"/>
                </a:schemeClr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立方体 26">
              <a:extLst>
                <a:ext uri="{FF2B5EF4-FFF2-40B4-BE49-F238E27FC236}">
                  <a16:creationId xmlns:a16="http://schemas.microsoft.com/office/drawing/2014/main" id="{D53F46FC-B43A-88DC-3137-A3408EEA0AF4}"/>
                </a:ext>
              </a:extLst>
            </p:cNvPr>
            <p:cNvSpPr/>
            <p:nvPr/>
          </p:nvSpPr>
          <p:spPr>
            <a:xfrm>
              <a:off x="3712859" y="2301650"/>
              <a:ext cx="1478469" cy="602354"/>
            </a:xfrm>
            <a:prstGeom prst="cube">
              <a:avLst>
                <a:gd name="adj" fmla="val 9186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shade val="15000"/>
                  <a:alpha val="95000"/>
                </a:schemeClr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56C7ECC-519C-9679-4857-84201CF07FB0}"/>
              </a:ext>
            </a:extLst>
          </p:cNvPr>
          <p:cNvCxnSpPr>
            <a:cxnSpLocks/>
          </p:cNvCxnSpPr>
          <p:nvPr/>
        </p:nvCxnSpPr>
        <p:spPr>
          <a:xfrm flipV="1">
            <a:off x="2820456" y="3784327"/>
            <a:ext cx="0" cy="372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4DFEB01-EBED-3195-0950-F0834D5B3817}"/>
              </a:ext>
            </a:extLst>
          </p:cNvPr>
          <p:cNvCxnSpPr>
            <a:cxnSpLocks/>
          </p:cNvCxnSpPr>
          <p:nvPr/>
        </p:nvCxnSpPr>
        <p:spPr>
          <a:xfrm flipV="1">
            <a:off x="2820456" y="2867424"/>
            <a:ext cx="0" cy="329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B99E284-2174-8FCD-D009-624A3AC5B047}"/>
              </a:ext>
            </a:extLst>
          </p:cNvPr>
          <p:cNvGrpSpPr/>
          <p:nvPr/>
        </p:nvGrpSpPr>
        <p:grpSpPr>
          <a:xfrm>
            <a:off x="4594599" y="2906031"/>
            <a:ext cx="178630" cy="623441"/>
            <a:chOff x="3509033" y="3444340"/>
            <a:chExt cx="178630" cy="623441"/>
          </a:xfrm>
        </p:grpSpPr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DEF757A9-67E2-6DCF-2A35-9CEBEE6EDD03}"/>
                </a:ext>
              </a:extLst>
            </p:cNvPr>
            <p:cNvCxnSpPr>
              <a:cxnSpLocks/>
            </p:cNvCxnSpPr>
            <p:nvPr/>
          </p:nvCxnSpPr>
          <p:spPr>
            <a:xfrm>
              <a:off x="3598346" y="3444340"/>
              <a:ext cx="0" cy="275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流程图: 或者 33">
              <a:extLst>
                <a:ext uri="{FF2B5EF4-FFF2-40B4-BE49-F238E27FC236}">
                  <a16:creationId xmlns:a16="http://schemas.microsoft.com/office/drawing/2014/main" id="{0CEF0124-FB62-6923-A959-1EBA4E298FDC}"/>
                </a:ext>
              </a:extLst>
            </p:cNvPr>
            <p:cNvSpPr/>
            <p:nvPr/>
          </p:nvSpPr>
          <p:spPr>
            <a:xfrm>
              <a:off x="3509033" y="3723086"/>
              <a:ext cx="178630" cy="170241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5874457-82CA-F996-DDE2-110AB47DB6FC}"/>
                </a:ext>
              </a:extLst>
            </p:cNvPr>
            <p:cNvCxnSpPr>
              <a:cxnSpLocks/>
            </p:cNvCxnSpPr>
            <p:nvPr/>
          </p:nvCxnSpPr>
          <p:spPr>
            <a:xfrm>
              <a:off x="3598345" y="3897540"/>
              <a:ext cx="0" cy="1702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F8637A1-A525-34FC-091B-C0C8801AF06B}"/>
              </a:ext>
            </a:extLst>
          </p:cNvPr>
          <p:cNvCxnSpPr>
            <a:cxnSpLocks/>
          </p:cNvCxnSpPr>
          <p:nvPr/>
        </p:nvCxnSpPr>
        <p:spPr>
          <a:xfrm flipV="1">
            <a:off x="3377166" y="4363015"/>
            <a:ext cx="355915" cy="3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DF9B677-E359-D672-FE02-FF8818C3B7DA}"/>
              </a:ext>
            </a:extLst>
          </p:cNvPr>
          <p:cNvCxnSpPr>
            <a:cxnSpLocks/>
          </p:cNvCxnSpPr>
          <p:nvPr/>
        </p:nvCxnSpPr>
        <p:spPr>
          <a:xfrm>
            <a:off x="3408218" y="3429000"/>
            <a:ext cx="7575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4F14B1D-8494-B417-4028-561CD75B0C54}"/>
              </a:ext>
            </a:extLst>
          </p:cNvPr>
          <p:cNvGrpSpPr/>
          <p:nvPr/>
        </p:nvGrpSpPr>
        <p:grpSpPr>
          <a:xfrm>
            <a:off x="4591307" y="3814786"/>
            <a:ext cx="178630" cy="601171"/>
            <a:chOff x="4359394" y="3781986"/>
            <a:chExt cx="178630" cy="601171"/>
          </a:xfrm>
        </p:grpSpPr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6C96B22F-7585-4838-0A2A-C09E1B9CE7C2}"/>
                </a:ext>
              </a:extLst>
            </p:cNvPr>
            <p:cNvCxnSpPr>
              <a:cxnSpLocks/>
            </p:cNvCxnSpPr>
            <p:nvPr/>
          </p:nvCxnSpPr>
          <p:spPr>
            <a:xfrm>
              <a:off x="4448706" y="3781986"/>
              <a:ext cx="1" cy="2534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流程图: 或者 151">
              <a:extLst>
                <a:ext uri="{FF2B5EF4-FFF2-40B4-BE49-F238E27FC236}">
                  <a16:creationId xmlns:a16="http://schemas.microsoft.com/office/drawing/2014/main" id="{A54A1DA6-2A47-B1FD-5B7E-7A2AFD76D684}"/>
                </a:ext>
              </a:extLst>
            </p:cNvPr>
            <p:cNvSpPr/>
            <p:nvPr/>
          </p:nvSpPr>
          <p:spPr>
            <a:xfrm>
              <a:off x="4359394" y="4038462"/>
              <a:ext cx="178630" cy="170241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1B3C6567-C6C4-C6B1-89A0-311954AF3F98}"/>
                </a:ext>
              </a:extLst>
            </p:cNvPr>
            <p:cNvCxnSpPr>
              <a:cxnSpLocks/>
            </p:cNvCxnSpPr>
            <p:nvPr/>
          </p:nvCxnSpPr>
          <p:spPr>
            <a:xfrm>
              <a:off x="4448706" y="4212916"/>
              <a:ext cx="0" cy="1702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3" name="直接箭头连接符 272">
            <a:extLst>
              <a:ext uri="{FF2B5EF4-FFF2-40B4-BE49-F238E27FC236}">
                <a16:creationId xmlns:a16="http://schemas.microsoft.com/office/drawing/2014/main" id="{78F88B39-4700-81AC-3F0F-A68B8B882E13}"/>
              </a:ext>
            </a:extLst>
          </p:cNvPr>
          <p:cNvCxnSpPr>
            <a:cxnSpLocks/>
          </p:cNvCxnSpPr>
          <p:nvPr/>
        </p:nvCxnSpPr>
        <p:spPr>
          <a:xfrm>
            <a:off x="5209980" y="2572267"/>
            <a:ext cx="5192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1DD89081-435A-A12B-7759-D394A2BE0046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314208" y="3459006"/>
            <a:ext cx="406133" cy="3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781DD4BC-987C-F620-F161-6004F82D5B71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5299929" y="4465908"/>
            <a:ext cx="418295" cy="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9" name="矩形 278">
            <a:extLst>
              <a:ext uri="{FF2B5EF4-FFF2-40B4-BE49-F238E27FC236}">
                <a16:creationId xmlns:a16="http://schemas.microsoft.com/office/drawing/2014/main" id="{8FBE9F2F-B175-4315-3479-ED755F70E0C8}"/>
              </a:ext>
            </a:extLst>
          </p:cNvPr>
          <p:cNvSpPr/>
          <p:nvPr/>
        </p:nvSpPr>
        <p:spPr>
          <a:xfrm>
            <a:off x="1175657" y="1644931"/>
            <a:ext cx="5606010" cy="362013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0" name="直接箭头连接符 279">
            <a:extLst>
              <a:ext uri="{FF2B5EF4-FFF2-40B4-BE49-F238E27FC236}">
                <a16:creationId xmlns:a16="http://schemas.microsoft.com/office/drawing/2014/main" id="{0795DD97-C0C0-67DB-20DA-84DFE7E48C43}"/>
              </a:ext>
            </a:extLst>
          </p:cNvPr>
          <p:cNvCxnSpPr>
            <a:cxnSpLocks/>
          </p:cNvCxnSpPr>
          <p:nvPr/>
        </p:nvCxnSpPr>
        <p:spPr>
          <a:xfrm>
            <a:off x="6781667" y="2265099"/>
            <a:ext cx="5179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5" name="文本框 364">
            <a:extLst>
              <a:ext uri="{FF2B5EF4-FFF2-40B4-BE49-F238E27FC236}">
                <a16:creationId xmlns:a16="http://schemas.microsoft.com/office/drawing/2014/main" id="{FEA9CA8C-75D4-D8A8-AF17-03D9B909B09C}"/>
              </a:ext>
            </a:extLst>
          </p:cNvPr>
          <p:cNvSpPr txBox="1"/>
          <p:nvPr/>
        </p:nvSpPr>
        <p:spPr>
          <a:xfrm>
            <a:off x="8213673" y="4623813"/>
            <a:ext cx="153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+</a:t>
            </a:r>
            <a:endParaRPr lang="zh-CN" altLang="en-US" sz="800" dirty="0"/>
          </a:p>
        </p:txBody>
      </p:sp>
      <p:sp>
        <p:nvSpPr>
          <p:cNvPr id="429" name="弧形 428">
            <a:extLst>
              <a:ext uri="{FF2B5EF4-FFF2-40B4-BE49-F238E27FC236}">
                <a16:creationId xmlns:a16="http://schemas.microsoft.com/office/drawing/2014/main" id="{092A496C-A313-E00B-8C20-34A112C39570}"/>
              </a:ext>
            </a:extLst>
          </p:cNvPr>
          <p:cNvSpPr/>
          <p:nvPr/>
        </p:nvSpPr>
        <p:spPr>
          <a:xfrm rot="10800000">
            <a:off x="1602085" y="2395467"/>
            <a:ext cx="729666" cy="2361610"/>
          </a:xfrm>
          <a:prstGeom prst="arc">
            <a:avLst>
              <a:gd name="adj1" fmla="val 15806598"/>
              <a:gd name="adj2" fmla="val 457076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36" name="组合 435">
            <a:extLst>
              <a:ext uri="{FF2B5EF4-FFF2-40B4-BE49-F238E27FC236}">
                <a16:creationId xmlns:a16="http://schemas.microsoft.com/office/drawing/2014/main" id="{A828648E-35E3-9DFD-3CA6-F8101E170A4E}"/>
              </a:ext>
            </a:extLst>
          </p:cNvPr>
          <p:cNvGrpSpPr/>
          <p:nvPr/>
        </p:nvGrpSpPr>
        <p:grpSpPr>
          <a:xfrm rot="359604">
            <a:off x="2026015" y="4620187"/>
            <a:ext cx="112941" cy="131354"/>
            <a:chOff x="2135098" y="521494"/>
            <a:chExt cx="112941" cy="135731"/>
          </a:xfrm>
        </p:grpSpPr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5E0DC6C7-897B-3B21-402D-FFCE1C2E9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098" y="521494"/>
              <a:ext cx="112941" cy="762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0015CDB-CFAF-E8CE-398F-1266631A4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706" y="521494"/>
              <a:ext cx="18073" cy="1357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723932D-27F1-31DC-73BC-DDD84BE29614}"/>
              </a:ext>
            </a:extLst>
          </p:cNvPr>
          <p:cNvGrpSpPr/>
          <p:nvPr/>
        </p:nvGrpSpPr>
        <p:grpSpPr>
          <a:xfrm>
            <a:off x="6901677" y="3570563"/>
            <a:ext cx="3935243" cy="1690787"/>
            <a:chOff x="7319040" y="3615075"/>
            <a:chExt cx="3935243" cy="1690787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87D115B-D147-7964-BEC6-D4B7E4002FB7}"/>
                </a:ext>
              </a:extLst>
            </p:cNvPr>
            <p:cNvGrpSpPr/>
            <p:nvPr/>
          </p:nvGrpSpPr>
          <p:grpSpPr>
            <a:xfrm>
              <a:off x="7319040" y="3615075"/>
              <a:ext cx="3783888" cy="1690787"/>
              <a:chOff x="7319040" y="3615075"/>
              <a:chExt cx="3783888" cy="1690787"/>
            </a:xfrm>
          </p:grpSpPr>
          <p:sp>
            <p:nvSpPr>
              <p:cNvPr id="376" name="矩形 375">
                <a:extLst>
                  <a:ext uri="{FF2B5EF4-FFF2-40B4-BE49-F238E27FC236}">
                    <a16:creationId xmlns:a16="http://schemas.microsoft.com/office/drawing/2014/main" id="{0883EB56-54A2-3B0A-58EB-21C3D1DB090C}"/>
                  </a:ext>
                </a:extLst>
              </p:cNvPr>
              <p:cNvSpPr/>
              <p:nvPr/>
            </p:nvSpPr>
            <p:spPr>
              <a:xfrm>
                <a:off x="7319040" y="3615075"/>
                <a:ext cx="3783888" cy="1690787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文本框 379">
                <a:extLst>
                  <a:ext uri="{FF2B5EF4-FFF2-40B4-BE49-F238E27FC236}">
                    <a16:creationId xmlns:a16="http://schemas.microsoft.com/office/drawing/2014/main" id="{10CF3A2C-C04A-3A53-9394-53BD23A369C5}"/>
                  </a:ext>
                </a:extLst>
              </p:cNvPr>
              <p:cNvSpPr txBox="1"/>
              <p:nvPr/>
            </p:nvSpPr>
            <p:spPr>
              <a:xfrm>
                <a:off x="8130588" y="3630439"/>
                <a:ext cx="22868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+mn-ea"/>
                  </a:rPr>
                  <a:t>map2style</a:t>
                </a:r>
                <a:endParaRPr lang="zh-CN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7D168AF5-62FA-3E4F-88CD-14C0246B0934}"/>
                </a:ext>
              </a:extLst>
            </p:cNvPr>
            <p:cNvGrpSpPr/>
            <p:nvPr/>
          </p:nvGrpSpPr>
          <p:grpSpPr>
            <a:xfrm>
              <a:off x="7509919" y="3720044"/>
              <a:ext cx="3744364" cy="1546175"/>
              <a:chOff x="7507847" y="3647738"/>
              <a:chExt cx="3744364" cy="1546175"/>
            </a:xfrm>
          </p:grpSpPr>
          <p:sp>
            <p:nvSpPr>
              <p:cNvPr id="370" name="立方体 369">
                <a:extLst>
                  <a:ext uri="{FF2B5EF4-FFF2-40B4-BE49-F238E27FC236}">
                    <a16:creationId xmlns:a16="http://schemas.microsoft.com/office/drawing/2014/main" id="{CD7DE65B-91F1-9DB0-58AC-C7766F441D6E}"/>
                  </a:ext>
                </a:extLst>
              </p:cNvPr>
              <p:cNvSpPr/>
              <p:nvPr/>
            </p:nvSpPr>
            <p:spPr>
              <a:xfrm>
                <a:off x="9791300" y="3874285"/>
                <a:ext cx="415748" cy="862940"/>
              </a:xfrm>
              <a:prstGeom prst="cube">
                <a:avLst>
                  <a:gd name="adj" fmla="val 82518"/>
                </a:avLst>
              </a:prstGeom>
              <a:solidFill>
                <a:srgbClr val="FCEBDD"/>
              </a:solidFill>
              <a:ln>
                <a:solidFill>
                  <a:schemeClr val="tx1"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CEBDD"/>
                  </a:solidFill>
                </a:endParaRPr>
              </a:p>
            </p:txBody>
          </p:sp>
          <p:sp>
            <p:nvSpPr>
              <p:cNvPr id="372" name="立方体 371">
                <a:extLst>
                  <a:ext uri="{FF2B5EF4-FFF2-40B4-BE49-F238E27FC236}">
                    <a16:creationId xmlns:a16="http://schemas.microsoft.com/office/drawing/2014/main" id="{3E234127-DC42-27FA-DEA5-92945C6D6619}"/>
                  </a:ext>
                </a:extLst>
              </p:cNvPr>
              <p:cNvSpPr/>
              <p:nvPr/>
            </p:nvSpPr>
            <p:spPr>
              <a:xfrm>
                <a:off x="8718198" y="3881274"/>
                <a:ext cx="527426" cy="1143433"/>
              </a:xfrm>
              <a:prstGeom prst="cube">
                <a:avLst>
                  <a:gd name="adj" fmla="val 75066"/>
                </a:avLst>
              </a:prstGeom>
              <a:solidFill>
                <a:srgbClr val="FCEBDD"/>
              </a:solidFill>
              <a:ln>
                <a:solidFill>
                  <a:schemeClr val="tx1"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CEBDD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9" name="文本框 368">
                    <a:extLst>
                      <a:ext uri="{FF2B5EF4-FFF2-40B4-BE49-F238E27FC236}">
                        <a16:creationId xmlns:a16="http://schemas.microsoft.com/office/drawing/2014/main" id="{468A0972-BA88-2C32-FD90-822F284CB155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10534066" y="4368065"/>
                    <a:ext cx="718145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r>
                            <a:rPr lang="en-US" altLang="zh-CN" sz="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1×512</m:t>
                          </m:r>
                        </m:oMath>
                      </m:oMathPara>
                    </a14:m>
                    <a:endParaRPr lang="zh-CN" altLang="en-US" sz="1050" dirty="0"/>
                  </a:p>
                </p:txBody>
              </p:sp>
            </mc:Choice>
            <mc:Fallback>
              <p:sp>
                <p:nvSpPr>
                  <p:cNvPr id="369" name="文本框 368">
                    <a:extLst>
                      <a:ext uri="{FF2B5EF4-FFF2-40B4-BE49-F238E27FC236}">
                        <a16:creationId xmlns:a16="http://schemas.microsoft.com/office/drawing/2014/main" id="{468A0972-BA88-2C32-FD90-822F284C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10534066" y="4368065"/>
                    <a:ext cx="718145" cy="20005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1199C126-7ADD-68FF-A267-6DDB2C850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2329" y="4452989"/>
                <a:ext cx="543690" cy="66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4" name="立方体 373">
                <a:extLst>
                  <a:ext uri="{FF2B5EF4-FFF2-40B4-BE49-F238E27FC236}">
                    <a16:creationId xmlns:a16="http://schemas.microsoft.com/office/drawing/2014/main" id="{E0F53E32-D73A-D1BF-062E-557BE4D292A2}"/>
                  </a:ext>
                </a:extLst>
              </p:cNvPr>
              <p:cNvSpPr/>
              <p:nvPr/>
            </p:nvSpPr>
            <p:spPr>
              <a:xfrm>
                <a:off x="7507847" y="3647738"/>
                <a:ext cx="709354" cy="1546175"/>
              </a:xfrm>
              <a:prstGeom prst="cube">
                <a:avLst>
                  <a:gd name="adj" fmla="val 78934"/>
                </a:avLst>
              </a:prstGeom>
              <a:solidFill>
                <a:srgbClr val="FCEBDD"/>
              </a:solidFill>
              <a:ln>
                <a:solidFill>
                  <a:schemeClr val="tx1"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CEBDD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5" name="文本框 374">
                    <a:extLst>
                      <a:ext uri="{FF2B5EF4-FFF2-40B4-BE49-F238E27FC236}">
                        <a16:creationId xmlns:a16="http://schemas.microsoft.com/office/drawing/2014/main" id="{6C849C9E-38AB-72AD-8DFE-B5BCFD60870B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7563464" y="4337574"/>
                    <a:ext cx="79553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8×512</m:t>
                          </m:r>
                        </m:oMath>
                      </m:oMathPara>
                    </a14:m>
                    <a:endParaRPr lang="zh-CN" altLang="en-US" sz="900" dirty="0"/>
                  </a:p>
                </p:txBody>
              </p:sp>
            </mc:Choice>
            <mc:Fallback>
              <p:sp>
                <p:nvSpPr>
                  <p:cNvPr id="375" name="文本框 374">
                    <a:extLst>
                      <a:ext uri="{FF2B5EF4-FFF2-40B4-BE49-F238E27FC236}">
                        <a16:creationId xmlns:a16="http://schemas.microsoft.com/office/drawing/2014/main" id="{6C849C9E-38AB-72AD-8DFE-B5BCFD6087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7563464" y="4337574"/>
                    <a:ext cx="795536" cy="23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1" name="文本框 370">
                    <a:extLst>
                      <a:ext uri="{FF2B5EF4-FFF2-40B4-BE49-F238E27FC236}">
                        <a16:creationId xmlns:a16="http://schemas.microsoft.com/office/drawing/2014/main" id="{8028A873-5156-C25B-488C-DBA8BB3CB04E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9692335" y="4239620"/>
                    <a:ext cx="697267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altLang="zh-CN" sz="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2×512</m:t>
                          </m:r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>
              <p:sp>
                <p:nvSpPr>
                  <p:cNvPr id="371" name="文本框 370">
                    <a:extLst>
                      <a:ext uri="{FF2B5EF4-FFF2-40B4-BE49-F238E27FC236}">
                        <a16:creationId xmlns:a16="http://schemas.microsoft.com/office/drawing/2014/main" id="{8028A873-5156-C25B-488C-DBA8BB3CB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9692335" y="4239620"/>
                    <a:ext cx="697267" cy="2000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8" name="立方体 367">
                <a:extLst>
                  <a:ext uri="{FF2B5EF4-FFF2-40B4-BE49-F238E27FC236}">
                    <a16:creationId xmlns:a16="http://schemas.microsoft.com/office/drawing/2014/main" id="{4EA493FE-6060-9E2D-D9D7-7129B7876F63}"/>
                  </a:ext>
                </a:extLst>
              </p:cNvPr>
              <p:cNvSpPr/>
              <p:nvPr/>
            </p:nvSpPr>
            <p:spPr>
              <a:xfrm>
                <a:off x="10579853" y="4188124"/>
                <a:ext cx="428196" cy="418642"/>
              </a:xfrm>
              <a:prstGeom prst="cube">
                <a:avLst>
                  <a:gd name="adj" fmla="val 88231"/>
                </a:avLst>
              </a:prstGeom>
              <a:solidFill>
                <a:srgbClr val="FCEBDD"/>
              </a:solidFill>
              <a:ln>
                <a:solidFill>
                  <a:schemeClr val="tx1"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CEBDD"/>
                  </a:solidFill>
                </a:endParaRPr>
              </a:p>
            </p:txBody>
          </p:sp>
          <p:grpSp>
            <p:nvGrpSpPr>
              <p:cNvPr id="364" name="组合 363">
                <a:extLst>
                  <a:ext uri="{FF2B5EF4-FFF2-40B4-BE49-F238E27FC236}">
                    <a16:creationId xmlns:a16="http://schemas.microsoft.com/office/drawing/2014/main" id="{AE394918-B2E7-7776-455B-1F4A5C544682}"/>
                  </a:ext>
                </a:extLst>
              </p:cNvPr>
              <p:cNvGrpSpPr/>
              <p:nvPr/>
            </p:nvGrpSpPr>
            <p:grpSpPr>
              <a:xfrm>
                <a:off x="8012418" y="4637170"/>
                <a:ext cx="641368" cy="446720"/>
                <a:chOff x="6303080" y="2488702"/>
                <a:chExt cx="1023996" cy="898057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AE4AF5E1-F78C-6864-4B4F-D96AD585D45E}"/>
                    </a:ext>
                  </a:extLst>
                </p:cNvPr>
                <p:cNvSpPr/>
                <p:nvPr/>
              </p:nvSpPr>
              <p:spPr>
                <a:xfrm>
                  <a:off x="6307566" y="2488702"/>
                  <a:ext cx="1019510" cy="34882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i="0" dirty="0">
                      <a:solidFill>
                        <a:schemeClr val="tx1"/>
                      </a:solidFill>
                      <a:effectLst/>
                      <a:latin typeface="Söhne"/>
                    </a:rPr>
                    <a:t>3x3 </a:t>
                  </a:r>
                  <a:r>
                    <a:rPr lang="en-US" altLang="zh-CN" sz="800" dirty="0">
                      <a:solidFill>
                        <a:schemeClr val="tx1"/>
                      </a:solidFill>
                    </a:rPr>
                    <a:t>Conv</a:t>
                  </a:r>
                </a:p>
              </p:txBody>
            </p:sp>
            <p:sp>
              <p:nvSpPr>
                <p:cNvPr id="367" name="矩形 366">
                  <a:extLst>
                    <a:ext uri="{FF2B5EF4-FFF2-40B4-BE49-F238E27FC236}">
                      <a16:creationId xmlns:a16="http://schemas.microsoft.com/office/drawing/2014/main" id="{210734DE-020E-8BD2-829A-946E567245F1}"/>
                    </a:ext>
                  </a:extLst>
                </p:cNvPr>
                <p:cNvSpPr/>
                <p:nvPr/>
              </p:nvSpPr>
              <p:spPr>
                <a:xfrm>
                  <a:off x="6303080" y="3092309"/>
                  <a:ext cx="1019509" cy="29445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 err="1">
                      <a:solidFill>
                        <a:schemeClr val="tx1"/>
                      </a:solidFill>
                      <a:latin typeface="Söhne"/>
                    </a:rPr>
                    <a:t>LeakyReLU</a:t>
                  </a:r>
                  <a:endParaRPr lang="en-US" altLang="zh-CN" sz="800" dirty="0">
                    <a:solidFill>
                      <a:schemeClr val="tx1"/>
                    </a:solidFill>
                    <a:latin typeface="Söhne"/>
                  </a:endParaRPr>
                </a:p>
              </p:txBody>
            </p:sp>
          </p:grpSp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FD36FE58-1AA9-0017-E77A-5F031593DC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13403" y="4497532"/>
                <a:ext cx="505022" cy="3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FF313B70-1E61-3842-73F8-15137E7439D9}"/>
                  </a:ext>
                </a:extLst>
              </p:cNvPr>
              <p:cNvGrpSpPr/>
              <p:nvPr/>
            </p:nvGrpSpPr>
            <p:grpSpPr>
              <a:xfrm>
                <a:off x="8986825" y="4640602"/>
                <a:ext cx="641368" cy="446720"/>
                <a:chOff x="6303080" y="2488702"/>
                <a:chExt cx="1023996" cy="898057"/>
              </a:xfrm>
            </p:grpSpPr>
            <p:grpSp>
              <p:nvGrpSpPr>
                <p:cNvPr id="360" name="组合 359">
                  <a:extLst>
                    <a:ext uri="{FF2B5EF4-FFF2-40B4-BE49-F238E27FC236}">
                      <a16:creationId xmlns:a16="http://schemas.microsoft.com/office/drawing/2014/main" id="{0A5B6D71-6B8B-4BD7-6A22-EFEDB4984C37}"/>
                    </a:ext>
                  </a:extLst>
                </p:cNvPr>
                <p:cNvGrpSpPr/>
                <p:nvPr/>
              </p:nvGrpSpPr>
              <p:grpSpPr>
                <a:xfrm>
                  <a:off x="6303080" y="2488702"/>
                  <a:ext cx="1023996" cy="898057"/>
                  <a:chOff x="6303080" y="2488702"/>
                  <a:chExt cx="1023996" cy="898057"/>
                </a:xfrm>
              </p:grpSpPr>
              <p:sp>
                <p:nvSpPr>
                  <p:cNvPr id="362" name="矩形 361">
                    <a:extLst>
                      <a:ext uri="{FF2B5EF4-FFF2-40B4-BE49-F238E27FC236}">
                        <a16:creationId xmlns:a16="http://schemas.microsoft.com/office/drawing/2014/main" id="{A2CBCF9D-6DAC-D50E-2944-9EFA2A940231}"/>
                      </a:ext>
                    </a:extLst>
                  </p:cNvPr>
                  <p:cNvSpPr/>
                  <p:nvPr/>
                </p:nvSpPr>
                <p:spPr>
                  <a:xfrm>
                    <a:off x="6307566" y="2488702"/>
                    <a:ext cx="1019510" cy="34882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 dirty="0">
                        <a:solidFill>
                          <a:schemeClr val="tx1"/>
                        </a:solidFill>
                        <a:latin typeface="Söhne"/>
                      </a:rPr>
                      <a:t>3x3 Conv</a:t>
                    </a:r>
                  </a:p>
                </p:txBody>
              </p:sp>
              <p:sp>
                <p:nvSpPr>
                  <p:cNvPr id="363" name="矩形 362">
                    <a:extLst>
                      <a:ext uri="{FF2B5EF4-FFF2-40B4-BE49-F238E27FC236}">
                        <a16:creationId xmlns:a16="http://schemas.microsoft.com/office/drawing/2014/main" id="{2A54BA39-D9DB-BC40-B02E-8124EE551853}"/>
                      </a:ext>
                    </a:extLst>
                  </p:cNvPr>
                  <p:cNvSpPr/>
                  <p:nvPr/>
                </p:nvSpPr>
                <p:spPr>
                  <a:xfrm>
                    <a:off x="6303080" y="3092309"/>
                    <a:ext cx="1019509" cy="29445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 dirty="0" err="1">
                        <a:solidFill>
                          <a:schemeClr val="tx1"/>
                        </a:solidFill>
                        <a:latin typeface="Söhne"/>
                      </a:rPr>
                      <a:t>LeakyReLU</a:t>
                    </a:r>
                    <a:endParaRPr lang="en-US" altLang="zh-CN" sz="800" dirty="0">
                      <a:solidFill>
                        <a:schemeClr val="tx1"/>
                      </a:solidFill>
                      <a:latin typeface="Söhne"/>
                    </a:endParaRPr>
                  </a:p>
                </p:txBody>
              </p:sp>
            </p:grp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F47CA881-55ED-0C8E-7408-AB989D5A7096}"/>
                    </a:ext>
                  </a:extLst>
                </p:cNvPr>
                <p:cNvSpPr txBox="1"/>
                <p:nvPr/>
              </p:nvSpPr>
              <p:spPr>
                <a:xfrm>
                  <a:off x="6630561" y="2734634"/>
                  <a:ext cx="244767" cy="4331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/>
                    <a:t>+</a:t>
                  </a:r>
                  <a:endParaRPr lang="zh-CN" altLang="en-US" sz="800" dirty="0"/>
                </a:p>
              </p:txBody>
            </p:sp>
          </p:grpSp>
          <p:cxnSp>
            <p:nvCxnSpPr>
              <p:cNvPr id="354" name="直接箭头连接符 353">
                <a:extLst>
                  <a:ext uri="{FF2B5EF4-FFF2-40B4-BE49-F238E27FC236}">
                    <a16:creationId xmlns:a16="http://schemas.microsoft.com/office/drawing/2014/main" id="{7F6CA840-521A-AE52-E184-E5F8F3413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75550" y="4420825"/>
                <a:ext cx="5320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5" name="组合 354">
                <a:extLst>
                  <a:ext uri="{FF2B5EF4-FFF2-40B4-BE49-F238E27FC236}">
                    <a16:creationId xmlns:a16="http://schemas.microsoft.com/office/drawing/2014/main" id="{24632D10-D178-3472-B901-4B84A9071503}"/>
                  </a:ext>
                </a:extLst>
              </p:cNvPr>
              <p:cNvGrpSpPr/>
              <p:nvPr/>
            </p:nvGrpSpPr>
            <p:grpSpPr>
              <a:xfrm>
                <a:off x="9893783" y="4641428"/>
                <a:ext cx="641368" cy="446720"/>
                <a:chOff x="6303080" y="2488702"/>
                <a:chExt cx="1023996" cy="898057"/>
              </a:xfrm>
            </p:grpSpPr>
            <p:grpSp>
              <p:nvGrpSpPr>
                <p:cNvPr id="356" name="组合 355">
                  <a:extLst>
                    <a:ext uri="{FF2B5EF4-FFF2-40B4-BE49-F238E27FC236}">
                      <a16:creationId xmlns:a16="http://schemas.microsoft.com/office/drawing/2014/main" id="{C3FA959F-99DB-57DB-1882-CA9000984529}"/>
                    </a:ext>
                  </a:extLst>
                </p:cNvPr>
                <p:cNvGrpSpPr/>
                <p:nvPr/>
              </p:nvGrpSpPr>
              <p:grpSpPr>
                <a:xfrm>
                  <a:off x="6303080" y="2488702"/>
                  <a:ext cx="1023996" cy="898057"/>
                  <a:chOff x="6303080" y="2488702"/>
                  <a:chExt cx="1023996" cy="898057"/>
                </a:xfrm>
              </p:grpSpPr>
              <p:sp>
                <p:nvSpPr>
                  <p:cNvPr id="358" name="矩形 357">
                    <a:extLst>
                      <a:ext uri="{FF2B5EF4-FFF2-40B4-BE49-F238E27FC236}">
                        <a16:creationId xmlns:a16="http://schemas.microsoft.com/office/drawing/2014/main" id="{8803B40E-FCF2-1089-BA0E-B6404FBD4361}"/>
                      </a:ext>
                    </a:extLst>
                  </p:cNvPr>
                  <p:cNvSpPr/>
                  <p:nvPr/>
                </p:nvSpPr>
                <p:spPr>
                  <a:xfrm>
                    <a:off x="6307566" y="2488702"/>
                    <a:ext cx="1019510" cy="34882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/>
                        </a:solidFill>
                        <a:latin typeface="Söhne"/>
                      </a:rPr>
                      <a:t>3x3 Conv</a:t>
                    </a:r>
                    <a:endParaRPr lang="en-US" altLang="zh-CN" sz="800" dirty="0">
                      <a:solidFill>
                        <a:schemeClr val="tx1"/>
                      </a:solidFill>
                      <a:latin typeface="Söhne"/>
                    </a:endParaRPr>
                  </a:p>
                </p:txBody>
              </p:sp>
              <p:sp>
                <p:nvSpPr>
                  <p:cNvPr id="359" name="矩形 358">
                    <a:extLst>
                      <a:ext uri="{FF2B5EF4-FFF2-40B4-BE49-F238E27FC236}">
                        <a16:creationId xmlns:a16="http://schemas.microsoft.com/office/drawing/2014/main" id="{7AADE307-EF48-1625-F4A8-91DC36EE5C6E}"/>
                      </a:ext>
                    </a:extLst>
                  </p:cNvPr>
                  <p:cNvSpPr/>
                  <p:nvPr/>
                </p:nvSpPr>
                <p:spPr>
                  <a:xfrm>
                    <a:off x="6303080" y="3092309"/>
                    <a:ext cx="1019509" cy="29445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 dirty="0" err="1">
                        <a:solidFill>
                          <a:schemeClr val="tx1"/>
                        </a:solidFill>
                        <a:latin typeface="Söhne"/>
                      </a:rPr>
                      <a:t>LeakyReLU</a:t>
                    </a:r>
                    <a:endParaRPr lang="en-US" altLang="zh-CN" sz="800" dirty="0">
                      <a:solidFill>
                        <a:schemeClr val="tx1"/>
                      </a:solidFill>
                      <a:latin typeface="Söhne"/>
                    </a:endParaRPr>
                  </a:p>
                </p:txBody>
              </p:sp>
            </p:grpSp>
            <p:sp>
              <p:nvSpPr>
                <p:cNvPr id="357" name="文本框 356">
                  <a:extLst>
                    <a:ext uri="{FF2B5EF4-FFF2-40B4-BE49-F238E27FC236}">
                      <a16:creationId xmlns:a16="http://schemas.microsoft.com/office/drawing/2014/main" id="{9C6C94DF-F649-D6CB-5913-00B61AACBBE1}"/>
                    </a:ext>
                  </a:extLst>
                </p:cNvPr>
                <p:cNvSpPr txBox="1"/>
                <p:nvPr/>
              </p:nvSpPr>
              <p:spPr>
                <a:xfrm>
                  <a:off x="6630561" y="2734634"/>
                  <a:ext cx="244767" cy="4331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/>
                    <a:t>+</a:t>
                  </a:r>
                  <a:endParaRPr lang="zh-CN" altLang="en-US" sz="800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2" name="文本框 411">
                    <a:extLst>
                      <a:ext uri="{FF2B5EF4-FFF2-40B4-BE49-F238E27FC236}">
                        <a16:creationId xmlns:a16="http://schemas.microsoft.com/office/drawing/2014/main" id="{DFF5A872-241D-57E1-4E97-23477F407295}"/>
                      </a:ext>
                    </a:extLst>
                  </p:cNvPr>
                  <p:cNvSpPr txBox="1"/>
                  <p:nvPr/>
                </p:nvSpPr>
                <p:spPr>
                  <a:xfrm rot="18914598">
                    <a:off x="8706859" y="4327158"/>
                    <a:ext cx="697267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altLang="zh-CN" sz="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4×512</m:t>
                          </m:r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>
              <p:sp>
                <p:nvSpPr>
                  <p:cNvPr id="412" name="文本框 411">
                    <a:extLst>
                      <a:ext uri="{FF2B5EF4-FFF2-40B4-BE49-F238E27FC236}">
                        <a16:creationId xmlns:a16="http://schemas.microsoft.com/office/drawing/2014/main" id="{DFF5A872-241D-57E1-4E97-23477F407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14598">
                    <a:off x="8706859" y="4327158"/>
                    <a:ext cx="697267" cy="2000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8" name="文本框 437">
                <a:extLst>
                  <a:ext uri="{FF2B5EF4-FFF2-40B4-BE49-F238E27FC236}">
                    <a16:creationId xmlns:a16="http://schemas.microsoft.com/office/drawing/2014/main" id="{2A3B8F07-7F21-7DB5-AB18-BDA507BC75D8}"/>
                  </a:ext>
                </a:extLst>
              </p:cNvPr>
              <p:cNvSpPr txBox="1"/>
              <p:nvPr/>
            </p:nvSpPr>
            <p:spPr>
              <a:xfrm>
                <a:off x="8223380" y="4758072"/>
                <a:ext cx="1533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/>
                  <a:t>+</a:t>
                </a:r>
                <a:endParaRPr lang="zh-CN" altLang="en-US" sz="800" dirty="0"/>
              </a:p>
            </p:txBody>
          </p:sp>
        </p:grpSp>
      </p:grp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7927D79F-9378-090A-104E-E1961AE67F88}"/>
              </a:ext>
            </a:extLst>
          </p:cNvPr>
          <p:cNvCxnSpPr>
            <a:cxnSpLocks/>
          </p:cNvCxnSpPr>
          <p:nvPr/>
        </p:nvCxnSpPr>
        <p:spPr>
          <a:xfrm>
            <a:off x="3295403" y="2572267"/>
            <a:ext cx="1383804" cy="126843"/>
          </a:xfrm>
          <a:prstGeom prst="bentConnector3">
            <a:avLst>
              <a:gd name="adj1" fmla="val 9977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B15ED0E-73A5-F9F0-E6E7-62E9FA9C6FE0}"/>
              </a:ext>
            </a:extLst>
          </p:cNvPr>
          <p:cNvSpPr/>
          <p:nvPr/>
        </p:nvSpPr>
        <p:spPr>
          <a:xfrm>
            <a:off x="3033017" y="2515891"/>
            <a:ext cx="173024" cy="90634"/>
          </a:xfrm>
          <a:prstGeom prst="rect">
            <a:avLst/>
          </a:prstGeom>
          <a:solidFill>
            <a:srgbClr val="BA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AEFFF"/>
              </a:solidFill>
              <a:highlight>
                <a:srgbClr val="BAEFFF"/>
              </a:highlight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204A3AE0-A3BC-650E-5CFD-4F34EB1E80BE}"/>
              </a:ext>
            </a:extLst>
          </p:cNvPr>
          <p:cNvGrpSpPr/>
          <p:nvPr/>
        </p:nvGrpSpPr>
        <p:grpSpPr>
          <a:xfrm>
            <a:off x="5718224" y="1927538"/>
            <a:ext cx="1097487" cy="3070927"/>
            <a:chOff x="5807710" y="1922638"/>
            <a:chExt cx="1097487" cy="3070927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FAAD8623-26E2-EAFC-BEDC-33735C5424C8}"/>
                </a:ext>
              </a:extLst>
            </p:cNvPr>
            <p:cNvGrpSpPr/>
            <p:nvPr/>
          </p:nvGrpSpPr>
          <p:grpSpPr>
            <a:xfrm>
              <a:off x="5811721" y="1922638"/>
              <a:ext cx="1093476" cy="979178"/>
              <a:chOff x="5811721" y="1922638"/>
              <a:chExt cx="1093476" cy="979178"/>
            </a:xfrm>
          </p:grpSpPr>
          <p:grpSp>
            <p:nvGrpSpPr>
              <p:cNvPr id="249" name="组合 248">
                <a:extLst>
                  <a:ext uri="{FF2B5EF4-FFF2-40B4-BE49-F238E27FC236}">
                    <a16:creationId xmlns:a16="http://schemas.microsoft.com/office/drawing/2014/main" id="{748402FE-3AEA-A0F0-B880-446CBBE6B4C7}"/>
                  </a:ext>
                </a:extLst>
              </p:cNvPr>
              <p:cNvGrpSpPr/>
              <p:nvPr/>
            </p:nvGrpSpPr>
            <p:grpSpPr>
              <a:xfrm>
                <a:off x="5811721" y="1922638"/>
                <a:ext cx="1093476" cy="979178"/>
                <a:chOff x="5970509" y="1368969"/>
                <a:chExt cx="1093476" cy="979178"/>
              </a:xfrm>
            </p:grpSpPr>
            <p:grpSp>
              <p:nvGrpSpPr>
                <p:cNvPr id="105" name="组合 104">
                  <a:extLst>
                    <a:ext uri="{FF2B5EF4-FFF2-40B4-BE49-F238E27FC236}">
                      <a16:creationId xmlns:a16="http://schemas.microsoft.com/office/drawing/2014/main" id="{76A3BB05-1B97-8287-E911-F7B46B4BCE27}"/>
                    </a:ext>
                  </a:extLst>
                </p:cNvPr>
                <p:cNvGrpSpPr/>
                <p:nvPr/>
              </p:nvGrpSpPr>
              <p:grpSpPr>
                <a:xfrm>
                  <a:off x="5970509" y="1368969"/>
                  <a:ext cx="1093476" cy="979178"/>
                  <a:chOff x="4816752" y="1376264"/>
                  <a:chExt cx="1093476" cy="979178"/>
                </a:xfrm>
              </p:grpSpPr>
              <p:sp>
                <p:nvSpPr>
                  <p:cNvPr id="98" name="矩形 97">
                    <a:extLst>
                      <a:ext uri="{FF2B5EF4-FFF2-40B4-BE49-F238E27FC236}">
                        <a16:creationId xmlns:a16="http://schemas.microsoft.com/office/drawing/2014/main" id="{1A568CF1-71A8-E4E0-93A1-48FD6425DED3}"/>
                      </a:ext>
                    </a:extLst>
                  </p:cNvPr>
                  <p:cNvSpPr/>
                  <p:nvPr/>
                </p:nvSpPr>
                <p:spPr>
                  <a:xfrm>
                    <a:off x="4816752" y="1376264"/>
                    <a:ext cx="963152" cy="928214"/>
                  </a:xfrm>
                  <a:prstGeom prst="rect">
                    <a:avLst/>
                  </a:prstGeom>
                  <a:noFill/>
                  <a:ln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矩形: 圆角 98">
                    <a:extLst>
                      <a:ext uri="{FF2B5EF4-FFF2-40B4-BE49-F238E27FC236}">
                        <a16:creationId xmlns:a16="http://schemas.microsoft.com/office/drawing/2014/main" id="{8AEBBFD3-8900-5768-4A81-A1969C84F90D}"/>
                      </a:ext>
                    </a:extLst>
                  </p:cNvPr>
                  <p:cNvSpPr/>
                  <p:nvPr/>
                </p:nvSpPr>
                <p:spPr>
                  <a:xfrm>
                    <a:off x="4944064" y="1503462"/>
                    <a:ext cx="709367" cy="210363"/>
                  </a:xfrm>
                  <a:prstGeom prst="roundRect">
                    <a:avLst/>
                  </a:prstGeom>
                  <a:solidFill>
                    <a:srgbClr val="FFFFCC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 dirty="0">
                        <a:solidFill>
                          <a:srgbClr val="000000"/>
                        </a:solidFill>
                        <a:latin typeface="+mn-ea"/>
                      </a:rPr>
                      <a:t>map2style</a:t>
                    </a:r>
                    <a:endParaRPr lang="zh-CN" altLang="en-US" sz="800" dirty="0">
                      <a:solidFill>
                        <a:srgbClr val="000000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41DDCA10-B6A4-C80B-54DE-254B8392D6F8}"/>
                      </a:ext>
                    </a:extLst>
                  </p:cNvPr>
                  <p:cNvSpPr txBox="1"/>
                  <p:nvPr/>
                </p:nvSpPr>
                <p:spPr>
                  <a:xfrm>
                    <a:off x="5501732" y="2109221"/>
                    <a:ext cx="40849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000" dirty="0"/>
                      <a:t>0-2</a:t>
                    </a:r>
                    <a:endParaRPr lang="zh-CN" altLang="en-US" sz="1000" dirty="0"/>
                  </a:p>
                </p:txBody>
              </p:sp>
            </p:grpSp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83F034FE-E614-4925-0845-518C4DD50BD4}"/>
                    </a:ext>
                  </a:extLst>
                </p:cNvPr>
                <p:cNvSpPr txBox="1"/>
                <p:nvPr/>
              </p:nvSpPr>
              <p:spPr>
                <a:xfrm rot="5400000">
                  <a:off x="6389600" y="1635506"/>
                  <a:ext cx="2799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</p:grp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B0E930BC-6B91-3BFC-677F-EA6013AAE942}"/>
                  </a:ext>
                </a:extLst>
              </p:cNvPr>
              <p:cNvSpPr/>
              <p:nvPr/>
            </p:nvSpPr>
            <p:spPr>
              <a:xfrm>
                <a:off x="5943653" y="2486594"/>
                <a:ext cx="709367" cy="210363"/>
              </a:xfrm>
              <a:prstGeom prst="roundRect">
                <a:avLst/>
              </a:prstGeom>
              <a:solidFill>
                <a:srgbClr val="FF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>
                    <a:solidFill>
                      <a:srgbClr val="000000"/>
                    </a:solidFill>
                    <a:latin typeface="+mn-ea"/>
                  </a:rPr>
                  <a:t>map2style</a:t>
                </a:r>
                <a:endParaRPr lang="zh-CN" altLang="en-US" sz="8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3DD0E68-1335-806A-5D4B-BB2D6BBC994C}"/>
                </a:ext>
              </a:extLst>
            </p:cNvPr>
            <p:cNvGrpSpPr/>
            <p:nvPr/>
          </p:nvGrpSpPr>
          <p:grpSpPr>
            <a:xfrm>
              <a:off x="5809827" y="2993459"/>
              <a:ext cx="1093476" cy="979178"/>
              <a:chOff x="5811721" y="1922638"/>
              <a:chExt cx="1093476" cy="979178"/>
            </a:xfrm>
          </p:grpSpPr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67E66174-95A4-E599-9354-A1B0C1774646}"/>
                  </a:ext>
                </a:extLst>
              </p:cNvPr>
              <p:cNvGrpSpPr/>
              <p:nvPr/>
            </p:nvGrpSpPr>
            <p:grpSpPr>
              <a:xfrm>
                <a:off x="5811721" y="1922638"/>
                <a:ext cx="1093476" cy="979178"/>
                <a:chOff x="5970509" y="1368969"/>
                <a:chExt cx="1093476" cy="979178"/>
              </a:xfrm>
            </p:grpSpPr>
            <p:grpSp>
              <p:nvGrpSpPr>
                <p:cNvPr id="85" name="组合 84">
                  <a:extLst>
                    <a:ext uri="{FF2B5EF4-FFF2-40B4-BE49-F238E27FC236}">
                      <a16:creationId xmlns:a16="http://schemas.microsoft.com/office/drawing/2014/main" id="{83A34AC1-2694-6114-2650-02AF6D8F0C9D}"/>
                    </a:ext>
                  </a:extLst>
                </p:cNvPr>
                <p:cNvGrpSpPr/>
                <p:nvPr/>
              </p:nvGrpSpPr>
              <p:grpSpPr>
                <a:xfrm>
                  <a:off x="5970509" y="1368969"/>
                  <a:ext cx="1093476" cy="979178"/>
                  <a:chOff x="4816752" y="1376264"/>
                  <a:chExt cx="1093476" cy="979178"/>
                </a:xfrm>
              </p:grpSpPr>
              <p:sp>
                <p:nvSpPr>
                  <p:cNvPr id="87" name="矩形 86">
                    <a:extLst>
                      <a:ext uri="{FF2B5EF4-FFF2-40B4-BE49-F238E27FC236}">
                        <a16:creationId xmlns:a16="http://schemas.microsoft.com/office/drawing/2014/main" id="{47E89434-055A-990B-07EF-E95C97934FB5}"/>
                      </a:ext>
                    </a:extLst>
                  </p:cNvPr>
                  <p:cNvSpPr/>
                  <p:nvPr/>
                </p:nvSpPr>
                <p:spPr>
                  <a:xfrm>
                    <a:off x="4816752" y="1376264"/>
                    <a:ext cx="963152" cy="928214"/>
                  </a:xfrm>
                  <a:prstGeom prst="rect">
                    <a:avLst/>
                  </a:prstGeom>
                  <a:noFill/>
                  <a:ln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" name="矩形: 圆角 87">
                    <a:extLst>
                      <a:ext uri="{FF2B5EF4-FFF2-40B4-BE49-F238E27FC236}">
                        <a16:creationId xmlns:a16="http://schemas.microsoft.com/office/drawing/2014/main" id="{85E20753-41F8-1A88-E497-71D422CDEB4A}"/>
                      </a:ext>
                    </a:extLst>
                  </p:cNvPr>
                  <p:cNvSpPr/>
                  <p:nvPr/>
                </p:nvSpPr>
                <p:spPr>
                  <a:xfrm>
                    <a:off x="4944064" y="1503462"/>
                    <a:ext cx="709367" cy="210363"/>
                  </a:xfrm>
                  <a:prstGeom prst="roundRect">
                    <a:avLst/>
                  </a:prstGeom>
                  <a:solidFill>
                    <a:srgbClr val="FFFFCC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 dirty="0">
                        <a:solidFill>
                          <a:srgbClr val="000000"/>
                        </a:solidFill>
                        <a:latin typeface="+mn-ea"/>
                      </a:rPr>
                      <a:t>map2style</a:t>
                    </a:r>
                    <a:endParaRPr lang="zh-CN" altLang="en-US" sz="800" dirty="0">
                      <a:solidFill>
                        <a:srgbClr val="000000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A2AB41D4-946A-C42B-4762-54017DAEA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1732" y="2109221"/>
                    <a:ext cx="40849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000" dirty="0"/>
                      <a:t>3-6</a:t>
                    </a:r>
                    <a:endParaRPr lang="zh-CN" altLang="en-US" sz="1000" dirty="0"/>
                  </a:p>
                </p:txBody>
              </p:sp>
            </p:grpSp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8E31E85C-6428-DC45-81B4-A39EFDAC4A59}"/>
                    </a:ext>
                  </a:extLst>
                </p:cNvPr>
                <p:cNvSpPr txBox="1"/>
                <p:nvPr/>
              </p:nvSpPr>
              <p:spPr>
                <a:xfrm rot="5400000">
                  <a:off x="6389600" y="1635506"/>
                  <a:ext cx="2799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</p:grp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35C9B7B6-2BF3-911B-40B5-C3564387B890}"/>
                  </a:ext>
                </a:extLst>
              </p:cNvPr>
              <p:cNvSpPr/>
              <p:nvPr/>
            </p:nvSpPr>
            <p:spPr>
              <a:xfrm>
                <a:off x="5943653" y="2486594"/>
                <a:ext cx="709367" cy="210363"/>
              </a:xfrm>
              <a:prstGeom prst="roundRect">
                <a:avLst/>
              </a:prstGeom>
              <a:solidFill>
                <a:srgbClr val="FF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>
                    <a:solidFill>
                      <a:srgbClr val="000000"/>
                    </a:solidFill>
                    <a:latin typeface="+mn-ea"/>
                  </a:rPr>
                  <a:t>map2style</a:t>
                </a:r>
                <a:endParaRPr lang="zh-CN" altLang="en-US" sz="8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62A3888-D240-23B7-0905-906552E68BF9}"/>
                </a:ext>
              </a:extLst>
            </p:cNvPr>
            <p:cNvGrpSpPr/>
            <p:nvPr/>
          </p:nvGrpSpPr>
          <p:grpSpPr>
            <a:xfrm>
              <a:off x="5807710" y="4003360"/>
              <a:ext cx="1074550" cy="990205"/>
              <a:chOff x="5811721" y="1922638"/>
              <a:chExt cx="1074550" cy="990205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890753C-5CEE-80ED-1D50-BB5A1E12E284}"/>
                  </a:ext>
                </a:extLst>
              </p:cNvPr>
              <p:cNvGrpSpPr/>
              <p:nvPr/>
            </p:nvGrpSpPr>
            <p:grpSpPr>
              <a:xfrm>
                <a:off x="5811721" y="1922638"/>
                <a:ext cx="1074550" cy="990205"/>
                <a:chOff x="5970509" y="1368969"/>
                <a:chExt cx="1074550" cy="990205"/>
              </a:xfrm>
            </p:grpSpPr>
            <p:grpSp>
              <p:nvGrpSpPr>
                <p:cNvPr id="93" name="组合 92">
                  <a:extLst>
                    <a:ext uri="{FF2B5EF4-FFF2-40B4-BE49-F238E27FC236}">
                      <a16:creationId xmlns:a16="http://schemas.microsoft.com/office/drawing/2014/main" id="{1E7D475C-7AD5-949F-B6C6-7308898156C5}"/>
                    </a:ext>
                  </a:extLst>
                </p:cNvPr>
                <p:cNvGrpSpPr/>
                <p:nvPr/>
              </p:nvGrpSpPr>
              <p:grpSpPr>
                <a:xfrm>
                  <a:off x="5970509" y="1368969"/>
                  <a:ext cx="1074550" cy="990205"/>
                  <a:chOff x="4816752" y="1376264"/>
                  <a:chExt cx="1074550" cy="990205"/>
                </a:xfrm>
              </p:grpSpPr>
              <p:sp>
                <p:nvSpPr>
                  <p:cNvPr id="95" name="矩形 94">
                    <a:extLst>
                      <a:ext uri="{FF2B5EF4-FFF2-40B4-BE49-F238E27FC236}">
                        <a16:creationId xmlns:a16="http://schemas.microsoft.com/office/drawing/2014/main" id="{835F719C-5C2E-9993-A888-153B2C572B82}"/>
                      </a:ext>
                    </a:extLst>
                  </p:cNvPr>
                  <p:cNvSpPr/>
                  <p:nvPr/>
                </p:nvSpPr>
                <p:spPr>
                  <a:xfrm>
                    <a:off x="4816752" y="1376264"/>
                    <a:ext cx="963152" cy="928214"/>
                  </a:xfrm>
                  <a:prstGeom prst="rect">
                    <a:avLst/>
                  </a:prstGeom>
                  <a:noFill/>
                  <a:ln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矩形: 圆角 95">
                    <a:extLst>
                      <a:ext uri="{FF2B5EF4-FFF2-40B4-BE49-F238E27FC236}">
                        <a16:creationId xmlns:a16="http://schemas.microsoft.com/office/drawing/2014/main" id="{7006A4AD-361D-8944-F75B-4143CA906377}"/>
                      </a:ext>
                    </a:extLst>
                  </p:cNvPr>
                  <p:cNvSpPr/>
                  <p:nvPr/>
                </p:nvSpPr>
                <p:spPr>
                  <a:xfrm>
                    <a:off x="4944064" y="1503462"/>
                    <a:ext cx="709367" cy="210363"/>
                  </a:xfrm>
                  <a:prstGeom prst="roundRect">
                    <a:avLst/>
                  </a:prstGeom>
                  <a:solidFill>
                    <a:srgbClr val="FFFFCC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 dirty="0">
                        <a:solidFill>
                          <a:srgbClr val="000000"/>
                        </a:solidFill>
                        <a:latin typeface="+mn-ea"/>
                      </a:rPr>
                      <a:t>map2style</a:t>
                    </a:r>
                    <a:endParaRPr lang="zh-CN" altLang="en-US" sz="800" dirty="0">
                      <a:solidFill>
                        <a:srgbClr val="000000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ED809BB6-56B1-F168-B48D-ABDFF081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5424800" y="2120248"/>
                    <a:ext cx="466502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000" dirty="0"/>
                      <a:t>7-18</a:t>
                    </a:r>
                    <a:endParaRPr lang="zh-CN" altLang="en-US" sz="1000" dirty="0"/>
                  </a:p>
                </p:txBody>
              </p:sp>
            </p:grpSp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0378C98E-68F8-5989-C511-18E91B7A445E}"/>
                    </a:ext>
                  </a:extLst>
                </p:cNvPr>
                <p:cNvSpPr txBox="1"/>
                <p:nvPr/>
              </p:nvSpPr>
              <p:spPr>
                <a:xfrm rot="5400000">
                  <a:off x="6389600" y="1635506"/>
                  <a:ext cx="2799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</p:grp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18E6ECA1-41CD-F7A7-3A92-79DA54AC00A5}"/>
                  </a:ext>
                </a:extLst>
              </p:cNvPr>
              <p:cNvSpPr/>
              <p:nvPr/>
            </p:nvSpPr>
            <p:spPr>
              <a:xfrm>
                <a:off x="5943653" y="2486594"/>
                <a:ext cx="709367" cy="210363"/>
              </a:xfrm>
              <a:prstGeom prst="roundRect">
                <a:avLst/>
              </a:prstGeom>
              <a:solidFill>
                <a:srgbClr val="FF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>
                    <a:solidFill>
                      <a:srgbClr val="000000"/>
                    </a:solidFill>
                    <a:latin typeface="+mn-ea"/>
                  </a:rPr>
                  <a:t>map2style</a:t>
                </a:r>
                <a:endParaRPr lang="zh-CN" altLang="en-US" sz="8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pic>
        <p:nvPicPr>
          <p:cNvPr id="138" name="图片 137">
            <a:extLst>
              <a:ext uri="{FF2B5EF4-FFF2-40B4-BE49-F238E27FC236}">
                <a16:creationId xmlns:a16="http://schemas.microsoft.com/office/drawing/2014/main" id="{C5B15772-6B67-B318-F42D-9CD9A79C3D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85" y="1706816"/>
            <a:ext cx="963152" cy="963152"/>
          </a:xfrm>
          <a:prstGeom prst="rect">
            <a:avLst/>
          </a:prstGeom>
        </p:spPr>
      </p:pic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DC442174-89A8-F614-2D2B-96FE31295D43}"/>
              </a:ext>
            </a:extLst>
          </p:cNvPr>
          <p:cNvGrpSpPr/>
          <p:nvPr/>
        </p:nvGrpSpPr>
        <p:grpSpPr>
          <a:xfrm>
            <a:off x="7299644" y="1672331"/>
            <a:ext cx="3520673" cy="1818003"/>
            <a:chOff x="7636610" y="670079"/>
            <a:chExt cx="3520673" cy="1818003"/>
          </a:xfrm>
        </p:grpSpPr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96A5B897-27AB-F73B-43F5-65C9F94BE3F7}"/>
                </a:ext>
              </a:extLst>
            </p:cNvPr>
            <p:cNvSpPr txBox="1"/>
            <p:nvPr/>
          </p:nvSpPr>
          <p:spPr>
            <a:xfrm>
              <a:off x="8933737" y="2226472"/>
              <a:ext cx="22235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>
                  <a:latin typeface="+mn-ea"/>
                </a:rPr>
                <a:t>d) Add </a:t>
              </a:r>
              <a:r>
                <a:rPr lang="en-US" altLang="zh-CN" sz="1050" b="1" dirty="0" err="1">
                  <a:latin typeface="+mn-ea"/>
                </a:rPr>
                <a:t>latent_avg</a:t>
              </a:r>
              <a:endParaRPr lang="zh-CN" altLang="en-US" sz="1050" b="1" dirty="0">
                <a:latin typeface="+mn-ea"/>
              </a:endParaRPr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4060C4D4-68E6-D9CA-327B-F4F5C06270D1}"/>
                </a:ext>
              </a:extLst>
            </p:cNvPr>
            <p:cNvGrpSpPr/>
            <p:nvPr/>
          </p:nvGrpSpPr>
          <p:grpSpPr>
            <a:xfrm>
              <a:off x="7636610" y="670079"/>
              <a:ext cx="2998326" cy="1632444"/>
              <a:chOff x="7281301" y="1742180"/>
              <a:chExt cx="2998326" cy="163244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6" name="矩形 205">
                    <a:extLst>
                      <a:ext uri="{FF2B5EF4-FFF2-40B4-BE49-F238E27FC236}">
                        <a16:creationId xmlns:a16="http://schemas.microsoft.com/office/drawing/2014/main" id="{466A8503-28F6-8335-D0C9-E8A3637E39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462563" y="2476650"/>
                    <a:ext cx="935472" cy="122247"/>
                  </a:xfrm>
                  <a:prstGeom prst="rect">
                    <a:avLst/>
                  </a:prstGeom>
                  <a:solidFill>
                    <a:srgbClr val="F2DCDA"/>
                  </a:solidFill>
                  <a:ln>
                    <a:solidFill>
                      <a:schemeClr val="accent1">
                        <a:shade val="15000"/>
                        <a:alpha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zh-CN" altLang="zh-CN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ac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206" name="矩形 205">
                    <a:extLst>
                      <a:ext uri="{FF2B5EF4-FFF2-40B4-BE49-F238E27FC236}">
                        <a16:creationId xmlns:a16="http://schemas.microsoft.com/office/drawing/2014/main" id="{466A8503-28F6-8335-D0C9-E8A3637E39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462563" y="2476650"/>
                    <a:ext cx="935472" cy="12224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091"/>
                    </a:stretch>
                  </a:blipFill>
                  <a:ln>
                    <a:solidFill>
                      <a:schemeClr val="accent1">
                        <a:shade val="15000"/>
                        <a:alpha val="9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1" name="矩形: 圆角 220">
                <a:extLst>
                  <a:ext uri="{FF2B5EF4-FFF2-40B4-BE49-F238E27FC236}">
                    <a16:creationId xmlns:a16="http://schemas.microsoft.com/office/drawing/2014/main" id="{1EA5330D-3209-44C0-4438-4BE688C999CF}"/>
                  </a:ext>
                </a:extLst>
              </p:cNvPr>
              <p:cNvSpPr/>
              <p:nvPr/>
            </p:nvSpPr>
            <p:spPr>
              <a:xfrm>
                <a:off x="9584921" y="1742180"/>
                <a:ext cx="694706" cy="193279"/>
              </a:xfrm>
              <a:prstGeom prst="roundRect">
                <a:avLst>
                  <a:gd name="adj" fmla="val 25883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average</a:t>
                </a:r>
                <a:endParaRPr lang="zh-CN" altLang="en-US" sz="1200" dirty="0"/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7F7AEC1C-1DD2-1CE4-0606-AE7D60C8A7CF}"/>
                  </a:ext>
                </a:extLst>
              </p:cNvPr>
              <p:cNvSpPr txBox="1"/>
              <p:nvPr/>
            </p:nvSpPr>
            <p:spPr>
              <a:xfrm>
                <a:off x="9158983" y="2303064"/>
                <a:ext cx="2612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+</a:t>
                </a:r>
                <a:endParaRPr lang="zh-CN" altLang="en-US" sz="2400" dirty="0"/>
              </a:p>
            </p:txBody>
          </p:sp>
          <p:cxnSp>
            <p:nvCxnSpPr>
              <p:cNvPr id="306" name="直接箭头连接符 305">
                <a:extLst>
                  <a:ext uri="{FF2B5EF4-FFF2-40B4-BE49-F238E27FC236}">
                    <a16:creationId xmlns:a16="http://schemas.microsoft.com/office/drawing/2014/main" id="{C21DCBE9-47F2-4CF2-F41D-54C352C08B94}"/>
                  </a:ext>
                </a:extLst>
              </p:cNvPr>
              <p:cNvCxnSpPr>
                <a:cxnSpLocks/>
                <a:stCxn id="221" idx="2"/>
                <a:endCxn id="206" idx="1"/>
              </p:cNvCxnSpPr>
              <p:nvPr/>
            </p:nvCxnSpPr>
            <p:spPr>
              <a:xfrm flipH="1">
                <a:off x="9930299" y="1935459"/>
                <a:ext cx="1975" cy="1345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连接符: 肘形 393">
                <a:extLst>
                  <a:ext uri="{FF2B5EF4-FFF2-40B4-BE49-F238E27FC236}">
                    <a16:creationId xmlns:a16="http://schemas.microsoft.com/office/drawing/2014/main" id="{F71F57FA-97C4-8AFB-2D69-AA7D76FEB00B}"/>
                  </a:ext>
                </a:extLst>
              </p:cNvPr>
              <p:cNvCxnSpPr>
                <a:cxnSpLocks/>
                <a:stCxn id="195" idx="0"/>
                <a:endCxn id="221" idx="0"/>
              </p:cNvCxnSpPr>
              <p:nvPr/>
            </p:nvCxnSpPr>
            <p:spPr>
              <a:xfrm rot="5400000" flipH="1" flipV="1">
                <a:off x="8984347" y="794771"/>
                <a:ext cx="517" cy="1895337"/>
              </a:xfrm>
              <a:prstGeom prst="bentConnector3">
                <a:avLst>
                  <a:gd name="adj1" fmla="val 25940812"/>
                </a:avLst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连接符: 肘形 402">
                <a:extLst>
                  <a:ext uri="{FF2B5EF4-FFF2-40B4-BE49-F238E27FC236}">
                    <a16:creationId xmlns:a16="http://schemas.microsoft.com/office/drawing/2014/main" id="{7708B3C7-ED3E-ED24-A765-25CDB497A3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814292" y="2215272"/>
                <a:ext cx="322972" cy="1893362"/>
              </a:xfrm>
              <a:prstGeom prst="bentConnector3">
                <a:avLst>
                  <a:gd name="adj1" fmla="val 165265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C6339DE6-B9D2-F722-1E19-99C11809A84E}"/>
                  </a:ext>
                </a:extLst>
              </p:cNvPr>
              <p:cNvGrpSpPr/>
              <p:nvPr/>
            </p:nvGrpSpPr>
            <p:grpSpPr>
              <a:xfrm>
                <a:off x="7281301" y="1742697"/>
                <a:ext cx="1717994" cy="1631927"/>
                <a:chOff x="7333812" y="1823347"/>
                <a:chExt cx="1717994" cy="1631927"/>
              </a:xfrm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6A333431-FFA5-0628-19C5-F3288FEBE96F}"/>
                    </a:ext>
                  </a:extLst>
                </p:cNvPr>
                <p:cNvSpPr/>
                <p:nvPr/>
              </p:nvSpPr>
              <p:spPr>
                <a:xfrm>
                  <a:off x="7333812" y="1823347"/>
                  <a:ext cx="1511271" cy="15857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CE3C9B81-AE0C-D5C9-559D-E6930EFEE125}"/>
                    </a:ext>
                  </a:extLst>
                </p:cNvPr>
                <p:cNvSpPr txBox="1"/>
                <p:nvPr/>
              </p:nvSpPr>
              <p:spPr>
                <a:xfrm>
                  <a:off x="7588001" y="1843970"/>
                  <a:ext cx="112073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dirty="0">
                      <a:latin typeface="+mj-ea"/>
                      <a:ea typeface="+mj-ea"/>
                    </a:rPr>
                    <a:t>latent code</a:t>
                  </a:r>
                  <a:endParaRPr lang="zh-CN" altLang="en-US" sz="1200" dirty="0">
                    <a:latin typeface="+mj-ea"/>
                    <a:ea typeface="+mj-ea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矩形 281">
                      <a:extLst>
                        <a:ext uri="{FF2B5EF4-FFF2-40B4-BE49-F238E27FC236}">
                          <a16:creationId xmlns:a16="http://schemas.microsoft.com/office/drawing/2014/main" id="{07232BB5-E62A-3792-98ED-4BD51507BD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7647" y="2161230"/>
                      <a:ext cx="1379135" cy="155688"/>
                    </a:xfrm>
                    <a:prstGeom prst="rect">
                      <a:avLst/>
                    </a:prstGeom>
                    <a:solidFill>
                      <a:srgbClr val="F2DCDA"/>
                    </a:solidFill>
                    <a:ln>
                      <a:solidFill>
                        <a:schemeClr val="tx1">
                          <a:alpha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00" dirty="0">
                        <a:solidFill>
                          <a:srgbClr val="F2DCDA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矩形 281">
                      <a:extLst>
                        <a:ext uri="{FF2B5EF4-FFF2-40B4-BE49-F238E27FC236}">
                          <a16:creationId xmlns:a16="http://schemas.microsoft.com/office/drawing/2014/main" id="{07232BB5-E62A-3792-98ED-4BD51507BDB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7647" y="2161230"/>
                      <a:ext cx="1379135" cy="15568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1111"/>
                      </a:stretch>
                    </a:blipFill>
                    <a:ln>
                      <a:solidFill>
                        <a:schemeClr val="tx1">
                          <a:alpha val="9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7" name="文本框 286">
                      <a:extLst>
                        <a:ext uri="{FF2B5EF4-FFF2-40B4-BE49-F238E27FC236}">
                          <a16:creationId xmlns:a16="http://schemas.microsoft.com/office/drawing/2014/main" id="{C33F7294-2CA7-44BD-3768-46EAD27E85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4896" y="3209053"/>
                      <a:ext cx="125691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altLang="zh-CN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000" b="0" i="1" smtClean="0">
                                <a:latin typeface="+mn-ea"/>
                              </a:rPr>
                              <m:t>1×512</m:t>
                            </m:r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1000" dirty="0"/>
                    </a:p>
                  </p:txBody>
                </p:sp>
              </mc:Choice>
              <mc:Fallback>
                <p:sp>
                  <p:nvSpPr>
                    <p:cNvPr id="287" name="文本框 286">
                      <a:extLst>
                        <a:ext uri="{FF2B5EF4-FFF2-40B4-BE49-F238E27FC236}">
                          <a16:creationId xmlns:a16="http://schemas.microsoft.com/office/drawing/2014/main" id="{C33F7294-2CA7-44BD-3768-46EAD27E85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4896" y="3209053"/>
                      <a:ext cx="1256910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E72830F0-8225-4A40-1DFA-92E35AF04244}"/>
                    </a:ext>
                  </a:extLst>
                </p:cNvPr>
                <p:cNvSpPr txBox="1"/>
                <p:nvPr/>
              </p:nvSpPr>
              <p:spPr>
                <a:xfrm rot="5400000">
                  <a:off x="8024850" y="2729700"/>
                  <a:ext cx="27992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6" name="矩形 145">
                      <a:extLst>
                        <a:ext uri="{FF2B5EF4-FFF2-40B4-BE49-F238E27FC236}">
                          <a16:creationId xmlns:a16="http://schemas.microsoft.com/office/drawing/2014/main" id="{14586725-6388-59DB-2CD9-6187D9D37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7646" y="2397349"/>
                      <a:ext cx="1379135" cy="155688"/>
                    </a:xfrm>
                    <a:prstGeom prst="rect">
                      <a:avLst/>
                    </a:prstGeom>
                    <a:solidFill>
                      <a:srgbClr val="F2DCDA"/>
                    </a:solidFill>
                    <a:ln>
                      <a:solidFill>
                        <a:schemeClr val="tx1">
                          <a:alpha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00" dirty="0">
                        <a:solidFill>
                          <a:srgbClr val="F2DCDA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46" name="矩形 145">
                      <a:extLst>
                        <a:ext uri="{FF2B5EF4-FFF2-40B4-BE49-F238E27FC236}">
                          <a16:creationId xmlns:a16="http://schemas.microsoft.com/office/drawing/2014/main" id="{14586725-6388-59DB-2CD9-6187D9D37F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7646" y="2397349"/>
                      <a:ext cx="1379135" cy="15568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1111"/>
                      </a:stretch>
                    </a:blipFill>
                    <a:ln>
                      <a:solidFill>
                        <a:schemeClr val="tx1">
                          <a:alpha val="9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7" name="矩形 146">
                      <a:extLst>
                        <a:ext uri="{FF2B5EF4-FFF2-40B4-BE49-F238E27FC236}">
                          <a16:creationId xmlns:a16="http://schemas.microsoft.com/office/drawing/2014/main" id="{966CB1E8-D5E5-A161-49C1-F1A59B5DE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5626" y="2646326"/>
                      <a:ext cx="1379135" cy="155688"/>
                    </a:xfrm>
                    <a:prstGeom prst="rect">
                      <a:avLst/>
                    </a:prstGeom>
                    <a:solidFill>
                      <a:srgbClr val="F2DCDA"/>
                    </a:solidFill>
                    <a:ln>
                      <a:solidFill>
                        <a:schemeClr val="tx1">
                          <a:alpha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00" dirty="0">
                        <a:solidFill>
                          <a:srgbClr val="F2DCDA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47" name="矩形 146">
                      <a:extLst>
                        <a:ext uri="{FF2B5EF4-FFF2-40B4-BE49-F238E27FC236}">
                          <a16:creationId xmlns:a16="http://schemas.microsoft.com/office/drawing/2014/main" id="{966CB1E8-D5E5-A161-49C1-F1A59B5DE4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5626" y="2646326"/>
                      <a:ext cx="1379135" cy="15568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0714"/>
                      </a:stretch>
                    </a:blipFill>
                    <a:ln>
                      <a:solidFill>
                        <a:schemeClr val="tx1">
                          <a:alpha val="9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9" name="矩形 148">
                      <a:extLst>
                        <a:ext uri="{FF2B5EF4-FFF2-40B4-BE49-F238E27FC236}">
                          <a16:creationId xmlns:a16="http://schemas.microsoft.com/office/drawing/2014/main" id="{04725C17-227E-36AF-8562-8A64208B1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5626" y="3030444"/>
                      <a:ext cx="1379135" cy="155688"/>
                    </a:xfrm>
                    <a:prstGeom prst="rect">
                      <a:avLst/>
                    </a:prstGeom>
                    <a:solidFill>
                      <a:srgbClr val="F2DCDA"/>
                    </a:solidFill>
                    <a:ln>
                      <a:solidFill>
                        <a:schemeClr val="tx1">
                          <a:alpha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00" dirty="0">
                        <a:solidFill>
                          <a:srgbClr val="F2DCDA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49" name="矩形 148">
                      <a:extLst>
                        <a:ext uri="{FF2B5EF4-FFF2-40B4-BE49-F238E27FC236}">
                          <a16:creationId xmlns:a16="http://schemas.microsoft.com/office/drawing/2014/main" id="{04725C17-227E-36AF-8562-8A64208B17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5626" y="3030444"/>
                      <a:ext cx="1379135" cy="15568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0714"/>
                      </a:stretch>
                    </a:blipFill>
                    <a:ln>
                      <a:solidFill>
                        <a:schemeClr val="tx1">
                          <a:alpha val="9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75955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6308FDDB-7F62-A20A-7881-FEB903D962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061" y="1644733"/>
            <a:ext cx="9845469" cy="3464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34502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c2ZGZiNzZiNDVlOGViOWVmM2JhOTY0NGJkNjUyYz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8849</TotalTime>
  <Words>196</Words>
  <Application>Microsoft Office PowerPoint</Application>
  <PresentationFormat>宽屏</PresentationFormat>
  <Paragraphs>125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Söhne</vt:lpstr>
      <vt:lpstr>微软雅黑</vt:lpstr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Qiwei Du</dc:creator>
  <cp:lastModifiedBy>Crystal Jing</cp:lastModifiedBy>
  <cp:revision>108</cp:revision>
  <dcterms:created xsi:type="dcterms:W3CDTF">2022-10-23T13:28:00Z</dcterms:created>
  <dcterms:modified xsi:type="dcterms:W3CDTF">2023-08-31T14:43:44Z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42B1F0AFC41F447C843F83A1CE522427</vt:lpwstr>
  </property>
  <property fmtid="{D5CDD505-2E9C-101B-9397-08002B2CF9AE}" pid="3" name="KSOProductBuildVer">
    <vt:lpwstr>2052-11.1.0.14309</vt:lpwstr>
  </property>
</Properties>
</file>